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328" r:id="rId4"/>
    <p:sldId id="443" r:id="rId5"/>
    <p:sldId id="446" r:id="rId6"/>
    <p:sldId id="417" r:id="rId7"/>
    <p:sldId id="441" r:id="rId8"/>
    <p:sldId id="445" r:id="rId9"/>
    <p:sldId id="447" r:id="rId10"/>
    <p:sldId id="450" r:id="rId11"/>
    <p:sldId id="449" r:id="rId12"/>
    <p:sldId id="451" r:id="rId13"/>
    <p:sldId id="271" r:id="rId14"/>
    <p:sldId id="448" r:id="rId15"/>
    <p:sldId id="444" r:id="rId16"/>
    <p:sldId id="439" r:id="rId17"/>
    <p:sldId id="442" r:id="rId18"/>
    <p:sldId id="421" r:id="rId19"/>
    <p:sldId id="453" r:id="rId20"/>
    <p:sldId id="454" r:id="rId21"/>
    <p:sldId id="358" r:id="rId22"/>
    <p:sldId id="440" r:id="rId23"/>
    <p:sldId id="285" r:id="rId24"/>
    <p:sldId id="286" r:id="rId25"/>
    <p:sldId id="287" r:id="rId26"/>
    <p:sldId id="289" r:id="rId27"/>
    <p:sldId id="347" r:id="rId28"/>
    <p:sldId id="348" r:id="rId29"/>
    <p:sldId id="275" r:id="rId30"/>
    <p:sldId id="288" r:id="rId31"/>
    <p:sldId id="452" r:id="rId32"/>
    <p:sldId id="360" r:id="rId33"/>
    <p:sldId id="42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4"/>
    <p:restoredTop sz="94703"/>
  </p:normalViewPr>
  <p:slideViewPr>
    <p:cSldViewPr snapToGrid="0">
      <p:cViewPr varScale="1">
        <p:scale>
          <a:sx n="122" d="100"/>
          <a:sy n="122" d="100"/>
        </p:scale>
        <p:origin x="2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proceedings.neurips.cc/paper_files/paper/2014/file/5ca3e9b122f61f8f06494c97b1afccf3-Paper.pdf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proceedings.neurips.cc/paper_files/paper/2014/file/5ca3e9b122f61f8f06494c97b1afccf3-Paper.pdf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52870-117A-4562-B4AC-BE7B48EF553E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9AAD5A3-F6F3-4E60-A380-7DB036DD1FE8}">
      <dgm:prSet/>
      <dgm:spPr/>
      <dgm:t>
        <a:bodyPr/>
        <a:lstStyle/>
        <a:p>
          <a:r>
            <a:rPr lang="en-US"/>
            <a:t>Computer Vision </a:t>
          </a:r>
        </a:p>
      </dgm:t>
    </dgm:pt>
    <dgm:pt modelId="{611BE2B4-B83D-406C-8913-DE63957D609C}" type="parTrans" cxnId="{A785B377-D7B0-45EB-AFBD-D924F0BF030B}">
      <dgm:prSet/>
      <dgm:spPr/>
      <dgm:t>
        <a:bodyPr/>
        <a:lstStyle/>
        <a:p>
          <a:endParaRPr lang="en-US"/>
        </a:p>
      </dgm:t>
    </dgm:pt>
    <dgm:pt modelId="{FF825EB3-2D18-43B2-97D8-26AC8A959948}" type="sibTrans" cxnId="{A785B377-D7B0-45EB-AFBD-D924F0BF030B}">
      <dgm:prSet/>
      <dgm:spPr/>
      <dgm:t>
        <a:bodyPr/>
        <a:lstStyle/>
        <a:p>
          <a:endParaRPr lang="en-US"/>
        </a:p>
      </dgm:t>
    </dgm:pt>
    <dgm:pt modelId="{A68B145F-3CDA-46DC-9EA2-965FE0985E83}">
      <dgm:prSet/>
      <dgm:spPr/>
      <dgm:t>
        <a:bodyPr/>
        <a:lstStyle/>
        <a:p>
          <a:r>
            <a:rPr lang="en-US"/>
            <a:t>Image Classification</a:t>
          </a:r>
        </a:p>
      </dgm:t>
    </dgm:pt>
    <dgm:pt modelId="{808FF169-E4D7-449A-B620-72D3C1A480CF}" type="parTrans" cxnId="{63DB4FFA-7592-42A3-AC04-99FB3C7237BD}">
      <dgm:prSet/>
      <dgm:spPr/>
      <dgm:t>
        <a:bodyPr/>
        <a:lstStyle/>
        <a:p>
          <a:endParaRPr lang="en-US"/>
        </a:p>
      </dgm:t>
    </dgm:pt>
    <dgm:pt modelId="{F8EABB09-CB3E-4F87-BCEC-741AE5AD1A00}" type="sibTrans" cxnId="{63DB4FFA-7592-42A3-AC04-99FB3C7237BD}">
      <dgm:prSet/>
      <dgm:spPr/>
      <dgm:t>
        <a:bodyPr/>
        <a:lstStyle/>
        <a:p>
          <a:endParaRPr lang="en-US"/>
        </a:p>
      </dgm:t>
    </dgm:pt>
    <dgm:pt modelId="{4C0AE809-965E-4F6F-AD2C-8FFFDB56D9FD}">
      <dgm:prSet/>
      <dgm:spPr/>
      <dgm:t>
        <a:bodyPr/>
        <a:lstStyle/>
        <a:p>
          <a:r>
            <a:rPr lang="en-US"/>
            <a:t>Object Detection </a:t>
          </a:r>
        </a:p>
      </dgm:t>
    </dgm:pt>
    <dgm:pt modelId="{3F5F0C93-A0E6-4040-8FC8-40F4ABF39B51}" type="parTrans" cxnId="{E28975B2-D7AF-41D5-8F08-7BB17F0E98F1}">
      <dgm:prSet/>
      <dgm:spPr/>
      <dgm:t>
        <a:bodyPr/>
        <a:lstStyle/>
        <a:p>
          <a:endParaRPr lang="en-US"/>
        </a:p>
      </dgm:t>
    </dgm:pt>
    <dgm:pt modelId="{00C7CF03-4AE9-4A49-A05F-209AE36BD786}" type="sibTrans" cxnId="{E28975B2-D7AF-41D5-8F08-7BB17F0E98F1}">
      <dgm:prSet/>
      <dgm:spPr/>
      <dgm:t>
        <a:bodyPr/>
        <a:lstStyle/>
        <a:p>
          <a:endParaRPr lang="en-US"/>
        </a:p>
      </dgm:t>
    </dgm:pt>
    <dgm:pt modelId="{A92E0FE4-C03C-4C43-8B3D-16AB773677C8}">
      <dgm:prSet/>
      <dgm:spPr/>
      <dgm:t>
        <a:bodyPr/>
        <a:lstStyle/>
        <a:p>
          <a:r>
            <a:rPr lang="en-US"/>
            <a:t>Image Segmentation</a:t>
          </a:r>
        </a:p>
      </dgm:t>
    </dgm:pt>
    <dgm:pt modelId="{A27624AF-6F9F-44F9-82FD-ACD92C709979}" type="parTrans" cxnId="{8F5C6B6D-40E1-43B5-B808-A864BB015E24}">
      <dgm:prSet/>
      <dgm:spPr/>
      <dgm:t>
        <a:bodyPr/>
        <a:lstStyle/>
        <a:p>
          <a:endParaRPr lang="en-US"/>
        </a:p>
      </dgm:t>
    </dgm:pt>
    <dgm:pt modelId="{11227C60-94B8-4CF3-B6D4-705D5E9060EF}" type="sibTrans" cxnId="{8F5C6B6D-40E1-43B5-B808-A864BB015E24}">
      <dgm:prSet/>
      <dgm:spPr/>
      <dgm:t>
        <a:bodyPr/>
        <a:lstStyle/>
        <a:p>
          <a:endParaRPr lang="en-US"/>
        </a:p>
      </dgm:t>
    </dgm:pt>
    <dgm:pt modelId="{8297E082-BDF0-4CF9-88BA-684C5766C018}">
      <dgm:prSet/>
      <dgm:spPr/>
      <dgm:t>
        <a:bodyPr/>
        <a:lstStyle/>
        <a:p>
          <a:r>
            <a:rPr lang="en-US"/>
            <a:t>Image Generation</a:t>
          </a:r>
        </a:p>
      </dgm:t>
    </dgm:pt>
    <dgm:pt modelId="{80A5C83C-983E-4230-A072-2429B2BA71E1}" type="parTrans" cxnId="{21601058-A1B1-42A2-8A02-2B8D9FEF49FE}">
      <dgm:prSet/>
      <dgm:spPr/>
      <dgm:t>
        <a:bodyPr/>
        <a:lstStyle/>
        <a:p>
          <a:endParaRPr lang="en-US"/>
        </a:p>
      </dgm:t>
    </dgm:pt>
    <dgm:pt modelId="{FBD5BF93-4068-41A3-A041-3E68F7774751}" type="sibTrans" cxnId="{21601058-A1B1-42A2-8A02-2B8D9FEF49FE}">
      <dgm:prSet/>
      <dgm:spPr/>
      <dgm:t>
        <a:bodyPr/>
        <a:lstStyle/>
        <a:p>
          <a:endParaRPr lang="en-US"/>
        </a:p>
      </dgm:t>
    </dgm:pt>
    <dgm:pt modelId="{FC3B0F5D-8B47-4E95-B685-5082DA73D7C8}">
      <dgm:prSet/>
      <dgm:spPr/>
      <dgm:t>
        <a:bodyPr/>
        <a:lstStyle/>
        <a:p>
          <a:r>
            <a:rPr lang="en-US"/>
            <a:t>Natural Language Processing (NLP)</a:t>
          </a:r>
        </a:p>
      </dgm:t>
    </dgm:pt>
    <dgm:pt modelId="{FF0A526F-FC9E-4632-A437-BFCB0EC28AF5}" type="parTrans" cxnId="{D0487456-F046-4892-A836-0E232F549AD2}">
      <dgm:prSet/>
      <dgm:spPr/>
      <dgm:t>
        <a:bodyPr/>
        <a:lstStyle/>
        <a:p>
          <a:endParaRPr lang="en-US"/>
        </a:p>
      </dgm:t>
    </dgm:pt>
    <dgm:pt modelId="{E32D77E0-15F3-422A-AFDE-D82018790B09}" type="sibTrans" cxnId="{D0487456-F046-4892-A836-0E232F549AD2}">
      <dgm:prSet/>
      <dgm:spPr/>
      <dgm:t>
        <a:bodyPr/>
        <a:lstStyle/>
        <a:p>
          <a:endParaRPr lang="en-US"/>
        </a:p>
      </dgm:t>
    </dgm:pt>
    <dgm:pt modelId="{3346465B-EEE5-45AA-99EB-B8C8F8251751}">
      <dgm:prSet/>
      <dgm:spPr/>
      <dgm:t>
        <a:bodyPr/>
        <a:lstStyle/>
        <a:p>
          <a:r>
            <a:rPr lang="en-US"/>
            <a:t>Machine Translation</a:t>
          </a:r>
        </a:p>
      </dgm:t>
    </dgm:pt>
    <dgm:pt modelId="{13BD3CF1-AB6D-4A2C-801D-085748D11742}" type="parTrans" cxnId="{1810DBE5-9E5A-4CEE-AE5F-38064B5AAC74}">
      <dgm:prSet/>
      <dgm:spPr/>
      <dgm:t>
        <a:bodyPr/>
        <a:lstStyle/>
        <a:p>
          <a:endParaRPr lang="en-US"/>
        </a:p>
      </dgm:t>
    </dgm:pt>
    <dgm:pt modelId="{EED9DF58-4EA6-47AF-8F7A-EEDFBD9A108B}" type="sibTrans" cxnId="{1810DBE5-9E5A-4CEE-AE5F-38064B5AAC74}">
      <dgm:prSet/>
      <dgm:spPr/>
      <dgm:t>
        <a:bodyPr/>
        <a:lstStyle/>
        <a:p>
          <a:endParaRPr lang="en-US"/>
        </a:p>
      </dgm:t>
    </dgm:pt>
    <dgm:pt modelId="{7A85E26A-4EB3-4937-BB2E-5046C5A47F6C}">
      <dgm:prSet/>
      <dgm:spPr/>
      <dgm:t>
        <a:bodyPr/>
        <a:lstStyle/>
        <a:p>
          <a:r>
            <a:rPr lang="en-US"/>
            <a:t>Chatbots &amp; Virtual Assistants</a:t>
          </a:r>
        </a:p>
      </dgm:t>
    </dgm:pt>
    <dgm:pt modelId="{24C5D680-5B39-45B9-A3FE-8CDC07E03227}" type="parTrans" cxnId="{64F54A54-C8E1-4DDB-B7A4-A60CFC1EF8AC}">
      <dgm:prSet/>
      <dgm:spPr/>
      <dgm:t>
        <a:bodyPr/>
        <a:lstStyle/>
        <a:p>
          <a:endParaRPr lang="en-US"/>
        </a:p>
      </dgm:t>
    </dgm:pt>
    <dgm:pt modelId="{61510E63-9F33-4BE5-B79A-A03B7D2B5C8E}" type="sibTrans" cxnId="{64F54A54-C8E1-4DDB-B7A4-A60CFC1EF8AC}">
      <dgm:prSet/>
      <dgm:spPr/>
      <dgm:t>
        <a:bodyPr/>
        <a:lstStyle/>
        <a:p>
          <a:endParaRPr lang="en-US"/>
        </a:p>
      </dgm:t>
    </dgm:pt>
    <dgm:pt modelId="{41FDCF6E-EFEE-4E6C-AC32-79FC8DB77EDE}">
      <dgm:prSet/>
      <dgm:spPr/>
      <dgm:t>
        <a:bodyPr/>
        <a:lstStyle/>
        <a:p>
          <a:r>
            <a:rPr lang="en-US"/>
            <a:t>Speech &amp; Audio Processing</a:t>
          </a:r>
        </a:p>
      </dgm:t>
    </dgm:pt>
    <dgm:pt modelId="{E46C545F-E235-403C-8E7D-663006315C99}" type="parTrans" cxnId="{BFF70667-5E87-47AF-9DAE-DBDBE204D2B0}">
      <dgm:prSet/>
      <dgm:spPr/>
      <dgm:t>
        <a:bodyPr/>
        <a:lstStyle/>
        <a:p>
          <a:endParaRPr lang="en-US"/>
        </a:p>
      </dgm:t>
    </dgm:pt>
    <dgm:pt modelId="{FD8D62F5-A423-4011-9D08-6DBF6CE4F781}" type="sibTrans" cxnId="{BFF70667-5E87-47AF-9DAE-DBDBE204D2B0}">
      <dgm:prSet/>
      <dgm:spPr/>
      <dgm:t>
        <a:bodyPr/>
        <a:lstStyle/>
        <a:p>
          <a:endParaRPr lang="en-US"/>
        </a:p>
      </dgm:t>
    </dgm:pt>
    <dgm:pt modelId="{91000548-E7D6-4413-99D5-1EA216553EBD}">
      <dgm:prSet/>
      <dgm:spPr/>
      <dgm:t>
        <a:bodyPr/>
        <a:lstStyle/>
        <a:p>
          <a:r>
            <a:rPr lang="en-US" dirty="0"/>
            <a:t>Speech Recognition</a:t>
          </a:r>
        </a:p>
      </dgm:t>
    </dgm:pt>
    <dgm:pt modelId="{AFD7655C-0383-4F32-98D6-312375A4827B}" type="parTrans" cxnId="{6407E493-8EF5-4A70-8543-D8722579DA54}">
      <dgm:prSet/>
      <dgm:spPr/>
      <dgm:t>
        <a:bodyPr/>
        <a:lstStyle/>
        <a:p>
          <a:endParaRPr lang="en-US"/>
        </a:p>
      </dgm:t>
    </dgm:pt>
    <dgm:pt modelId="{09FAEDFD-C5C9-4593-B594-5D13A1CBDB59}" type="sibTrans" cxnId="{6407E493-8EF5-4A70-8543-D8722579DA54}">
      <dgm:prSet/>
      <dgm:spPr/>
      <dgm:t>
        <a:bodyPr/>
        <a:lstStyle/>
        <a:p>
          <a:endParaRPr lang="en-US"/>
        </a:p>
      </dgm:t>
    </dgm:pt>
    <dgm:pt modelId="{7D71A656-4C6E-4232-8F9B-876A6863F619}">
      <dgm:prSet/>
      <dgm:spPr/>
      <dgm:t>
        <a:bodyPr/>
        <a:lstStyle/>
        <a:p>
          <a:r>
            <a:rPr lang="en-US"/>
            <a:t>Music Generation &amp; Sound Synthesis</a:t>
          </a:r>
        </a:p>
      </dgm:t>
    </dgm:pt>
    <dgm:pt modelId="{39FB42DE-EF02-4AB1-8D61-E053C312811B}" type="parTrans" cxnId="{7F2F2A28-B705-4380-BB40-F4C2C3041983}">
      <dgm:prSet/>
      <dgm:spPr/>
      <dgm:t>
        <a:bodyPr/>
        <a:lstStyle/>
        <a:p>
          <a:endParaRPr lang="en-US"/>
        </a:p>
      </dgm:t>
    </dgm:pt>
    <dgm:pt modelId="{E2B1A4CF-0FEA-41EB-A037-A7301DBBA65B}" type="sibTrans" cxnId="{7F2F2A28-B705-4380-BB40-F4C2C3041983}">
      <dgm:prSet/>
      <dgm:spPr/>
      <dgm:t>
        <a:bodyPr/>
        <a:lstStyle/>
        <a:p>
          <a:endParaRPr lang="en-US"/>
        </a:p>
      </dgm:t>
    </dgm:pt>
    <dgm:pt modelId="{C03E40D1-A092-4409-A37F-2AB180CC5796}">
      <dgm:prSet/>
      <dgm:spPr/>
      <dgm:t>
        <a:bodyPr/>
        <a:lstStyle/>
        <a:p>
          <a:r>
            <a:rPr lang="en-US"/>
            <a:t>Autonomous Vehicles &amp; Robotics</a:t>
          </a:r>
        </a:p>
      </dgm:t>
    </dgm:pt>
    <dgm:pt modelId="{48024F1B-D0B1-40AC-8F88-84C6584A8D7B}" type="parTrans" cxnId="{AA56A025-5EA7-4EB5-9F7F-3E5FC49045D4}">
      <dgm:prSet/>
      <dgm:spPr/>
      <dgm:t>
        <a:bodyPr/>
        <a:lstStyle/>
        <a:p>
          <a:endParaRPr lang="en-US"/>
        </a:p>
      </dgm:t>
    </dgm:pt>
    <dgm:pt modelId="{90EFE614-BEA9-426D-B53D-8436D37DB9EF}" type="sibTrans" cxnId="{AA56A025-5EA7-4EB5-9F7F-3E5FC49045D4}">
      <dgm:prSet/>
      <dgm:spPr/>
      <dgm:t>
        <a:bodyPr/>
        <a:lstStyle/>
        <a:p>
          <a:endParaRPr lang="en-US"/>
        </a:p>
      </dgm:t>
    </dgm:pt>
    <dgm:pt modelId="{9AC6FF35-59F1-4A8D-A53F-8CCA125E3EF7}">
      <dgm:prSet/>
      <dgm:spPr/>
      <dgm:t>
        <a:bodyPr/>
        <a:lstStyle/>
        <a:p>
          <a:r>
            <a:rPr lang="en-US"/>
            <a:t>Self-Driving Cars</a:t>
          </a:r>
        </a:p>
      </dgm:t>
    </dgm:pt>
    <dgm:pt modelId="{31F94090-4C70-4460-89A8-26BBB25780A0}" type="parTrans" cxnId="{DD24A3F5-D9D6-4E1D-8D52-789C188E2D2D}">
      <dgm:prSet/>
      <dgm:spPr/>
      <dgm:t>
        <a:bodyPr/>
        <a:lstStyle/>
        <a:p>
          <a:endParaRPr lang="en-US"/>
        </a:p>
      </dgm:t>
    </dgm:pt>
    <dgm:pt modelId="{C7065F81-23EE-4FC5-BC9C-602C628E32D5}" type="sibTrans" cxnId="{DD24A3F5-D9D6-4E1D-8D52-789C188E2D2D}">
      <dgm:prSet/>
      <dgm:spPr/>
      <dgm:t>
        <a:bodyPr/>
        <a:lstStyle/>
        <a:p>
          <a:endParaRPr lang="en-US"/>
        </a:p>
      </dgm:t>
    </dgm:pt>
    <dgm:pt modelId="{0268159E-458B-4DB6-B31D-29757CED8DCA}">
      <dgm:prSet/>
      <dgm:spPr/>
      <dgm:t>
        <a:bodyPr/>
        <a:lstStyle/>
        <a:p>
          <a:r>
            <a:rPr lang="en-US"/>
            <a:t>Drones &amp; Delivery Bots</a:t>
          </a:r>
        </a:p>
      </dgm:t>
    </dgm:pt>
    <dgm:pt modelId="{C156D017-3AB8-4E2A-97AA-3CBFF3433F1B}" type="parTrans" cxnId="{9B6959AE-7E09-4E49-813C-5478E7BC2EC3}">
      <dgm:prSet/>
      <dgm:spPr/>
      <dgm:t>
        <a:bodyPr/>
        <a:lstStyle/>
        <a:p>
          <a:endParaRPr lang="en-US"/>
        </a:p>
      </dgm:t>
    </dgm:pt>
    <dgm:pt modelId="{E4A5499B-597C-486C-98DD-22EAA3576FD7}" type="sibTrans" cxnId="{9B6959AE-7E09-4E49-813C-5478E7BC2EC3}">
      <dgm:prSet/>
      <dgm:spPr/>
      <dgm:t>
        <a:bodyPr/>
        <a:lstStyle/>
        <a:p>
          <a:endParaRPr lang="en-US"/>
        </a:p>
      </dgm:t>
    </dgm:pt>
    <dgm:pt modelId="{D3158C1B-F144-4DED-8A4C-E54B58C3AD2E}">
      <dgm:prSet/>
      <dgm:spPr/>
      <dgm:t>
        <a:bodyPr/>
        <a:lstStyle/>
        <a:p>
          <a:r>
            <a:rPr lang="en-US"/>
            <a:t>Industrial Automation</a:t>
          </a:r>
        </a:p>
      </dgm:t>
    </dgm:pt>
    <dgm:pt modelId="{41CB7EDB-A121-4AE5-B5DA-03BAF3205386}" type="parTrans" cxnId="{B21E7554-5ACE-4898-9F1C-E1587FF425F5}">
      <dgm:prSet/>
      <dgm:spPr/>
      <dgm:t>
        <a:bodyPr/>
        <a:lstStyle/>
        <a:p>
          <a:endParaRPr lang="en-US"/>
        </a:p>
      </dgm:t>
    </dgm:pt>
    <dgm:pt modelId="{D290F0EF-0B42-4B65-8124-FD8DC3365CBF}" type="sibTrans" cxnId="{B21E7554-5ACE-4898-9F1C-E1587FF425F5}">
      <dgm:prSet/>
      <dgm:spPr/>
      <dgm:t>
        <a:bodyPr/>
        <a:lstStyle/>
        <a:p>
          <a:endParaRPr lang="en-US"/>
        </a:p>
      </dgm:t>
    </dgm:pt>
    <dgm:pt modelId="{0A95D5EB-41D6-428C-B3E7-F5ED4CE86400}">
      <dgm:prSet/>
      <dgm:spPr/>
      <dgm:t>
        <a:bodyPr/>
        <a:lstStyle/>
        <a:p>
          <a:r>
            <a:rPr lang="en-US"/>
            <a:t>Generative AI </a:t>
          </a:r>
        </a:p>
      </dgm:t>
    </dgm:pt>
    <dgm:pt modelId="{186010BA-59E8-44CA-8551-B410D52B36DA}" type="parTrans" cxnId="{B1B06690-7DB9-49E6-AD3C-83A55D1EE717}">
      <dgm:prSet/>
      <dgm:spPr/>
      <dgm:t>
        <a:bodyPr/>
        <a:lstStyle/>
        <a:p>
          <a:endParaRPr lang="en-US"/>
        </a:p>
      </dgm:t>
    </dgm:pt>
    <dgm:pt modelId="{2C8A93FA-7A26-4CD1-B67C-4532BEBF80B2}" type="sibTrans" cxnId="{B1B06690-7DB9-49E6-AD3C-83A55D1EE717}">
      <dgm:prSet/>
      <dgm:spPr/>
      <dgm:t>
        <a:bodyPr/>
        <a:lstStyle/>
        <a:p>
          <a:endParaRPr lang="en-US"/>
        </a:p>
      </dgm:t>
    </dgm:pt>
    <dgm:pt modelId="{2C01824B-A0B7-4455-BB8C-7A19B42C5F9E}">
      <dgm:prSet/>
      <dgm:spPr/>
      <dgm:t>
        <a:bodyPr/>
        <a:lstStyle/>
        <a:p>
          <a:r>
            <a:rPr lang="en-US"/>
            <a:t>All genAI models(e.g. GPT, BERT etc. )</a:t>
          </a:r>
        </a:p>
      </dgm:t>
    </dgm:pt>
    <dgm:pt modelId="{1DA47274-6BC9-4F11-B661-745FC8EB1119}" type="parTrans" cxnId="{F65FE77F-490B-4746-A4C4-04DD3462D39D}">
      <dgm:prSet/>
      <dgm:spPr/>
      <dgm:t>
        <a:bodyPr/>
        <a:lstStyle/>
        <a:p>
          <a:endParaRPr lang="en-US"/>
        </a:p>
      </dgm:t>
    </dgm:pt>
    <dgm:pt modelId="{0FA65526-2E10-4B10-A872-31748C101B29}" type="sibTrans" cxnId="{F65FE77F-490B-4746-A4C4-04DD3462D39D}">
      <dgm:prSet/>
      <dgm:spPr/>
      <dgm:t>
        <a:bodyPr/>
        <a:lstStyle/>
        <a:p>
          <a:endParaRPr lang="en-US"/>
        </a:p>
      </dgm:t>
    </dgm:pt>
    <dgm:pt modelId="{6E4331A1-C48E-2E46-8FD0-A442DB253667}" type="pres">
      <dgm:prSet presAssocID="{BA552870-117A-4562-B4AC-BE7B48EF553E}" presName="diagram" presStyleCnt="0">
        <dgm:presLayoutVars>
          <dgm:dir/>
          <dgm:resizeHandles val="exact"/>
        </dgm:presLayoutVars>
      </dgm:prSet>
      <dgm:spPr/>
    </dgm:pt>
    <dgm:pt modelId="{F1A88A61-951F-8845-937B-7BA2F1678C37}" type="pres">
      <dgm:prSet presAssocID="{39AAD5A3-F6F3-4E60-A380-7DB036DD1FE8}" presName="node" presStyleLbl="node1" presStyleIdx="0" presStyleCnt="5">
        <dgm:presLayoutVars>
          <dgm:bulletEnabled val="1"/>
        </dgm:presLayoutVars>
      </dgm:prSet>
      <dgm:spPr/>
    </dgm:pt>
    <dgm:pt modelId="{95B69A99-EB65-2349-B6C6-5C70629DF812}" type="pres">
      <dgm:prSet presAssocID="{FF825EB3-2D18-43B2-97D8-26AC8A959948}" presName="sibTrans" presStyleCnt="0"/>
      <dgm:spPr/>
    </dgm:pt>
    <dgm:pt modelId="{A63E0FDA-A7E2-2E45-BF4F-8E5B3FCB49C0}" type="pres">
      <dgm:prSet presAssocID="{FC3B0F5D-8B47-4E95-B685-5082DA73D7C8}" presName="node" presStyleLbl="node1" presStyleIdx="1" presStyleCnt="5">
        <dgm:presLayoutVars>
          <dgm:bulletEnabled val="1"/>
        </dgm:presLayoutVars>
      </dgm:prSet>
      <dgm:spPr/>
    </dgm:pt>
    <dgm:pt modelId="{008DF270-64CA-3A4D-9182-A9A44CEA5DE1}" type="pres">
      <dgm:prSet presAssocID="{E32D77E0-15F3-422A-AFDE-D82018790B09}" presName="sibTrans" presStyleCnt="0"/>
      <dgm:spPr/>
    </dgm:pt>
    <dgm:pt modelId="{B0CBF797-4A4F-3847-986E-3703FD882DC6}" type="pres">
      <dgm:prSet presAssocID="{41FDCF6E-EFEE-4E6C-AC32-79FC8DB77EDE}" presName="node" presStyleLbl="node1" presStyleIdx="2" presStyleCnt="5">
        <dgm:presLayoutVars>
          <dgm:bulletEnabled val="1"/>
        </dgm:presLayoutVars>
      </dgm:prSet>
      <dgm:spPr/>
    </dgm:pt>
    <dgm:pt modelId="{787E6D32-222F-9D41-B429-3E027AE29389}" type="pres">
      <dgm:prSet presAssocID="{FD8D62F5-A423-4011-9D08-6DBF6CE4F781}" presName="sibTrans" presStyleCnt="0"/>
      <dgm:spPr/>
    </dgm:pt>
    <dgm:pt modelId="{A0809744-7523-EA49-9E41-565161B800BF}" type="pres">
      <dgm:prSet presAssocID="{C03E40D1-A092-4409-A37F-2AB180CC5796}" presName="node" presStyleLbl="node1" presStyleIdx="3" presStyleCnt="5">
        <dgm:presLayoutVars>
          <dgm:bulletEnabled val="1"/>
        </dgm:presLayoutVars>
      </dgm:prSet>
      <dgm:spPr/>
    </dgm:pt>
    <dgm:pt modelId="{C07285BD-3242-D345-98FC-6A4D1D7678ED}" type="pres">
      <dgm:prSet presAssocID="{90EFE614-BEA9-426D-B53D-8436D37DB9EF}" presName="sibTrans" presStyleCnt="0"/>
      <dgm:spPr/>
    </dgm:pt>
    <dgm:pt modelId="{757A03FE-DCB9-3E45-AA0F-91A45A324038}" type="pres">
      <dgm:prSet presAssocID="{0A95D5EB-41D6-428C-B3E7-F5ED4CE86400}" presName="node" presStyleLbl="node1" presStyleIdx="4" presStyleCnt="5">
        <dgm:presLayoutVars>
          <dgm:bulletEnabled val="1"/>
        </dgm:presLayoutVars>
      </dgm:prSet>
      <dgm:spPr/>
    </dgm:pt>
  </dgm:ptLst>
  <dgm:cxnLst>
    <dgm:cxn modelId="{CCE23400-063A-F14B-B501-EDDBFBCF8025}" type="presOf" srcId="{39AAD5A3-F6F3-4E60-A380-7DB036DD1FE8}" destId="{F1A88A61-951F-8845-937B-7BA2F1678C37}" srcOrd="0" destOrd="0" presId="urn:microsoft.com/office/officeart/2005/8/layout/default"/>
    <dgm:cxn modelId="{4B8F930A-54A6-6448-941D-87F90602B724}" type="presOf" srcId="{41FDCF6E-EFEE-4E6C-AC32-79FC8DB77EDE}" destId="{B0CBF797-4A4F-3847-986E-3703FD882DC6}" srcOrd="0" destOrd="0" presId="urn:microsoft.com/office/officeart/2005/8/layout/default"/>
    <dgm:cxn modelId="{FC77F110-B489-3543-888B-2A55224F376F}" type="presOf" srcId="{0268159E-458B-4DB6-B31D-29757CED8DCA}" destId="{A0809744-7523-EA49-9E41-565161B800BF}" srcOrd="0" destOrd="2" presId="urn:microsoft.com/office/officeart/2005/8/layout/default"/>
    <dgm:cxn modelId="{3FF4C818-C82A-6D48-8D17-FE2EC95B3BA9}" type="presOf" srcId="{A92E0FE4-C03C-4C43-8B3D-16AB773677C8}" destId="{F1A88A61-951F-8845-937B-7BA2F1678C37}" srcOrd="0" destOrd="3" presId="urn:microsoft.com/office/officeart/2005/8/layout/default"/>
    <dgm:cxn modelId="{AA56A025-5EA7-4EB5-9F7F-3E5FC49045D4}" srcId="{BA552870-117A-4562-B4AC-BE7B48EF553E}" destId="{C03E40D1-A092-4409-A37F-2AB180CC5796}" srcOrd="3" destOrd="0" parTransId="{48024F1B-D0B1-40AC-8F88-84C6584A8D7B}" sibTransId="{90EFE614-BEA9-426D-B53D-8436D37DB9EF}"/>
    <dgm:cxn modelId="{7F2F2A28-B705-4380-BB40-F4C2C3041983}" srcId="{41FDCF6E-EFEE-4E6C-AC32-79FC8DB77EDE}" destId="{7D71A656-4C6E-4232-8F9B-876A6863F619}" srcOrd="1" destOrd="0" parTransId="{39FB42DE-EF02-4AB1-8D61-E053C312811B}" sibTransId="{E2B1A4CF-0FEA-41EB-A037-A7301DBBA65B}"/>
    <dgm:cxn modelId="{B878BA30-4A2A-DE49-9DE8-75DFB80D340A}" type="presOf" srcId="{7A85E26A-4EB3-4937-BB2E-5046C5A47F6C}" destId="{A63E0FDA-A7E2-2E45-BF4F-8E5B3FCB49C0}" srcOrd="0" destOrd="2" presId="urn:microsoft.com/office/officeart/2005/8/layout/default"/>
    <dgm:cxn modelId="{ADA5B83B-BA6A-F747-BF36-DDF21BE222B6}" type="presOf" srcId="{8297E082-BDF0-4CF9-88BA-684C5766C018}" destId="{F1A88A61-951F-8845-937B-7BA2F1678C37}" srcOrd="0" destOrd="4" presId="urn:microsoft.com/office/officeart/2005/8/layout/default"/>
    <dgm:cxn modelId="{1ADAE943-88CA-A147-9766-A2FFFB4B5BEA}" type="presOf" srcId="{4C0AE809-965E-4F6F-AD2C-8FFFDB56D9FD}" destId="{F1A88A61-951F-8845-937B-7BA2F1678C37}" srcOrd="0" destOrd="2" presId="urn:microsoft.com/office/officeart/2005/8/layout/default"/>
    <dgm:cxn modelId="{55952A4F-C36C-8947-87E1-DD8C19F08700}" type="presOf" srcId="{D3158C1B-F144-4DED-8A4C-E54B58C3AD2E}" destId="{A0809744-7523-EA49-9E41-565161B800BF}" srcOrd="0" destOrd="3" presId="urn:microsoft.com/office/officeart/2005/8/layout/default"/>
    <dgm:cxn modelId="{64F54A54-C8E1-4DDB-B7A4-A60CFC1EF8AC}" srcId="{FC3B0F5D-8B47-4E95-B685-5082DA73D7C8}" destId="{7A85E26A-4EB3-4937-BB2E-5046C5A47F6C}" srcOrd="1" destOrd="0" parTransId="{24C5D680-5B39-45B9-A3FE-8CDC07E03227}" sibTransId="{61510E63-9F33-4BE5-B79A-A03B7D2B5C8E}"/>
    <dgm:cxn modelId="{B21E7554-5ACE-4898-9F1C-E1587FF425F5}" srcId="{C03E40D1-A092-4409-A37F-2AB180CC5796}" destId="{D3158C1B-F144-4DED-8A4C-E54B58C3AD2E}" srcOrd="2" destOrd="0" parTransId="{41CB7EDB-A121-4AE5-B5DA-03BAF3205386}" sibTransId="{D290F0EF-0B42-4B65-8124-FD8DC3365CBF}"/>
    <dgm:cxn modelId="{D0487456-F046-4892-A836-0E232F549AD2}" srcId="{BA552870-117A-4562-B4AC-BE7B48EF553E}" destId="{FC3B0F5D-8B47-4E95-B685-5082DA73D7C8}" srcOrd="1" destOrd="0" parTransId="{FF0A526F-FC9E-4632-A437-BFCB0EC28AF5}" sibTransId="{E32D77E0-15F3-422A-AFDE-D82018790B09}"/>
    <dgm:cxn modelId="{21601058-A1B1-42A2-8A02-2B8D9FEF49FE}" srcId="{39AAD5A3-F6F3-4E60-A380-7DB036DD1FE8}" destId="{8297E082-BDF0-4CF9-88BA-684C5766C018}" srcOrd="3" destOrd="0" parTransId="{80A5C83C-983E-4230-A072-2429B2BA71E1}" sibTransId="{FBD5BF93-4068-41A3-A041-3E68F7774751}"/>
    <dgm:cxn modelId="{F0582960-B304-4A45-A473-F07DE76052F6}" type="presOf" srcId="{C03E40D1-A092-4409-A37F-2AB180CC5796}" destId="{A0809744-7523-EA49-9E41-565161B800BF}" srcOrd="0" destOrd="0" presId="urn:microsoft.com/office/officeart/2005/8/layout/default"/>
    <dgm:cxn modelId="{BFF70667-5E87-47AF-9DAE-DBDBE204D2B0}" srcId="{BA552870-117A-4562-B4AC-BE7B48EF553E}" destId="{41FDCF6E-EFEE-4E6C-AC32-79FC8DB77EDE}" srcOrd="2" destOrd="0" parTransId="{E46C545F-E235-403C-8E7D-663006315C99}" sibTransId="{FD8D62F5-A423-4011-9D08-6DBF6CE4F781}"/>
    <dgm:cxn modelId="{8F5C6B6D-40E1-43B5-B808-A864BB015E24}" srcId="{39AAD5A3-F6F3-4E60-A380-7DB036DD1FE8}" destId="{A92E0FE4-C03C-4C43-8B3D-16AB773677C8}" srcOrd="2" destOrd="0" parTransId="{A27624AF-6F9F-44F9-82FD-ACD92C709979}" sibTransId="{11227C60-94B8-4CF3-B6D4-705D5E9060EF}"/>
    <dgm:cxn modelId="{A216666F-6C66-F340-815B-0B8C2071583B}" type="presOf" srcId="{2C01824B-A0B7-4455-BB8C-7A19B42C5F9E}" destId="{757A03FE-DCB9-3E45-AA0F-91A45A324038}" srcOrd="0" destOrd="1" presId="urn:microsoft.com/office/officeart/2005/8/layout/default"/>
    <dgm:cxn modelId="{58042271-01C5-9D42-A928-B0CD89B9785F}" type="presOf" srcId="{91000548-E7D6-4413-99D5-1EA216553EBD}" destId="{B0CBF797-4A4F-3847-986E-3703FD882DC6}" srcOrd="0" destOrd="1" presId="urn:microsoft.com/office/officeart/2005/8/layout/default"/>
    <dgm:cxn modelId="{A785B377-D7B0-45EB-AFBD-D924F0BF030B}" srcId="{BA552870-117A-4562-B4AC-BE7B48EF553E}" destId="{39AAD5A3-F6F3-4E60-A380-7DB036DD1FE8}" srcOrd="0" destOrd="0" parTransId="{611BE2B4-B83D-406C-8913-DE63957D609C}" sibTransId="{FF825EB3-2D18-43B2-97D8-26AC8A959948}"/>
    <dgm:cxn modelId="{F65FE77F-490B-4746-A4C4-04DD3462D39D}" srcId="{0A95D5EB-41D6-428C-B3E7-F5ED4CE86400}" destId="{2C01824B-A0B7-4455-BB8C-7A19B42C5F9E}" srcOrd="0" destOrd="0" parTransId="{1DA47274-6BC9-4F11-B661-745FC8EB1119}" sibTransId="{0FA65526-2E10-4B10-A872-31748C101B29}"/>
    <dgm:cxn modelId="{B1B06690-7DB9-49E6-AD3C-83A55D1EE717}" srcId="{BA552870-117A-4562-B4AC-BE7B48EF553E}" destId="{0A95D5EB-41D6-428C-B3E7-F5ED4CE86400}" srcOrd="4" destOrd="0" parTransId="{186010BA-59E8-44CA-8551-B410D52B36DA}" sibTransId="{2C8A93FA-7A26-4CD1-B67C-4532BEBF80B2}"/>
    <dgm:cxn modelId="{6407E493-8EF5-4A70-8543-D8722579DA54}" srcId="{41FDCF6E-EFEE-4E6C-AC32-79FC8DB77EDE}" destId="{91000548-E7D6-4413-99D5-1EA216553EBD}" srcOrd="0" destOrd="0" parTransId="{AFD7655C-0383-4F32-98D6-312375A4827B}" sibTransId="{09FAEDFD-C5C9-4593-B594-5D13A1CBDB59}"/>
    <dgm:cxn modelId="{7B059DA3-38A8-3948-8275-69F23AC7D646}" type="presOf" srcId="{3346465B-EEE5-45AA-99EB-B8C8F8251751}" destId="{A63E0FDA-A7E2-2E45-BF4F-8E5B3FCB49C0}" srcOrd="0" destOrd="1" presId="urn:microsoft.com/office/officeart/2005/8/layout/default"/>
    <dgm:cxn modelId="{9B6959AE-7E09-4E49-813C-5478E7BC2EC3}" srcId="{C03E40D1-A092-4409-A37F-2AB180CC5796}" destId="{0268159E-458B-4DB6-B31D-29757CED8DCA}" srcOrd="1" destOrd="0" parTransId="{C156D017-3AB8-4E2A-97AA-3CBFF3433F1B}" sibTransId="{E4A5499B-597C-486C-98DD-22EAA3576FD7}"/>
    <dgm:cxn modelId="{8D0D37B0-44EE-C64B-8A88-0DD9C6E77706}" type="presOf" srcId="{A68B145F-3CDA-46DC-9EA2-965FE0985E83}" destId="{F1A88A61-951F-8845-937B-7BA2F1678C37}" srcOrd="0" destOrd="1" presId="urn:microsoft.com/office/officeart/2005/8/layout/default"/>
    <dgm:cxn modelId="{E28975B2-D7AF-41D5-8F08-7BB17F0E98F1}" srcId="{39AAD5A3-F6F3-4E60-A380-7DB036DD1FE8}" destId="{4C0AE809-965E-4F6F-AD2C-8FFFDB56D9FD}" srcOrd="1" destOrd="0" parTransId="{3F5F0C93-A0E6-4040-8FC8-40F4ABF39B51}" sibTransId="{00C7CF03-4AE9-4A49-A05F-209AE36BD786}"/>
    <dgm:cxn modelId="{4BC932D0-0D5D-0142-BEAB-686B6D9D0347}" type="presOf" srcId="{BA552870-117A-4562-B4AC-BE7B48EF553E}" destId="{6E4331A1-C48E-2E46-8FD0-A442DB253667}" srcOrd="0" destOrd="0" presId="urn:microsoft.com/office/officeart/2005/8/layout/default"/>
    <dgm:cxn modelId="{77445BD5-F68F-384B-B414-D059D9D134E0}" type="presOf" srcId="{9AC6FF35-59F1-4A8D-A53F-8CCA125E3EF7}" destId="{A0809744-7523-EA49-9E41-565161B800BF}" srcOrd="0" destOrd="1" presId="urn:microsoft.com/office/officeart/2005/8/layout/default"/>
    <dgm:cxn modelId="{158674E3-D9E4-9A44-9CA5-4E9D7CFE02CA}" type="presOf" srcId="{FC3B0F5D-8B47-4E95-B685-5082DA73D7C8}" destId="{A63E0FDA-A7E2-2E45-BF4F-8E5B3FCB49C0}" srcOrd="0" destOrd="0" presId="urn:microsoft.com/office/officeart/2005/8/layout/default"/>
    <dgm:cxn modelId="{1810DBE5-9E5A-4CEE-AE5F-38064B5AAC74}" srcId="{FC3B0F5D-8B47-4E95-B685-5082DA73D7C8}" destId="{3346465B-EEE5-45AA-99EB-B8C8F8251751}" srcOrd="0" destOrd="0" parTransId="{13BD3CF1-AB6D-4A2C-801D-085748D11742}" sibTransId="{EED9DF58-4EA6-47AF-8F7A-EEDFBD9A108B}"/>
    <dgm:cxn modelId="{5484E0E6-DAF0-FF40-891F-382154A82FA0}" type="presOf" srcId="{0A95D5EB-41D6-428C-B3E7-F5ED4CE86400}" destId="{757A03FE-DCB9-3E45-AA0F-91A45A324038}" srcOrd="0" destOrd="0" presId="urn:microsoft.com/office/officeart/2005/8/layout/default"/>
    <dgm:cxn modelId="{DD24A3F5-D9D6-4E1D-8D52-789C188E2D2D}" srcId="{C03E40D1-A092-4409-A37F-2AB180CC5796}" destId="{9AC6FF35-59F1-4A8D-A53F-8CCA125E3EF7}" srcOrd="0" destOrd="0" parTransId="{31F94090-4C70-4460-89A8-26BBB25780A0}" sibTransId="{C7065F81-23EE-4FC5-BC9C-602C628E32D5}"/>
    <dgm:cxn modelId="{26773BF9-7B33-6F41-9ECA-1403CDFC530C}" type="presOf" srcId="{7D71A656-4C6E-4232-8F9B-876A6863F619}" destId="{B0CBF797-4A4F-3847-986E-3703FD882DC6}" srcOrd="0" destOrd="2" presId="urn:microsoft.com/office/officeart/2005/8/layout/default"/>
    <dgm:cxn modelId="{63DB4FFA-7592-42A3-AC04-99FB3C7237BD}" srcId="{39AAD5A3-F6F3-4E60-A380-7DB036DD1FE8}" destId="{A68B145F-3CDA-46DC-9EA2-965FE0985E83}" srcOrd="0" destOrd="0" parTransId="{808FF169-E4D7-449A-B620-72D3C1A480CF}" sibTransId="{F8EABB09-CB3E-4F87-BCEC-741AE5AD1A00}"/>
    <dgm:cxn modelId="{ED13CAD1-6556-4B41-A07F-7B789EF921DC}" type="presParOf" srcId="{6E4331A1-C48E-2E46-8FD0-A442DB253667}" destId="{F1A88A61-951F-8845-937B-7BA2F1678C37}" srcOrd="0" destOrd="0" presId="urn:microsoft.com/office/officeart/2005/8/layout/default"/>
    <dgm:cxn modelId="{61D51E8E-AC8B-E64D-A795-06D759648E16}" type="presParOf" srcId="{6E4331A1-C48E-2E46-8FD0-A442DB253667}" destId="{95B69A99-EB65-2349-B6C6-5C70629DF812}" srcOrd="1" destOrd="0" presId="urn:microsoft.com/office/officeart/2005/8/layout/default"/>
    <dgm:cxn modelId="{CF81A9A4-DB19-2A4F-A024-6853FC8AFB46}" type="presParOf" srcId="{6E4331A1-C48E-2E46-8FD0-A442DB253667}" destId="{A63E0FDA-A7E2-2E45-BF4F-8E5B3FCB49C0}" srcOrd="2" destOrd="0" presId="urn:microsoft.com/office/officeart/2005/8/layout/default"/>
    <dgm:cxn modelId="{3DB69F4F-05F6-FC4E-892D-1002C2DD033A}" type="presParOf" srcId="{6E4331A1-C48E-2E46-8FD0-A442DB253667}" destId="{008DF270-64CA-3A4D-9182-A9A44CEA5DE1}" srcOrd="3" destOrd="0" presId="urn:microsoft.com/office/officeart/2005/8/layout/default"/>
    <dgm:cxn modelId="{D8E71F15-79F4-ED49-BAB9-AE8DDE8348F9}" type="presParOf" srcId="{6E4331A1-C48E-2E46-8FD0-A442DB253667}" destId="{B0CBF797-4A4F-3847-986E-3703FD882DC6}" srcOrd="4" destOrd="0" presId="urn:microsoft.com/office/officeart/2005/8/layout/default"/>
    <dgm:cxn modelId="{5EC505DA-6A1B-5A4C-A4A7-53EA8A9F5C04}" type="presParOf" srcId="{6E4331A1-C48E-2E46-8FD0-A442DB253667}" destId="{787E6D32-222F-9D41-B429-3E027AE29389}" srcOrd="5" destOrd="0" presId="urn:microsoft.com/office/officeart/2005/8/layout/default"/>
    <dgm:cxn modelId="{8501294A-E032-EE40-B8DB-4E64DF2E2C07}" type="presParOf" srcId="{6E4331A1-C48E-2E46-8FD0-A442DB253667}" destId="{A0809744-7523-EA49-9E41-565161B800BF}" srcOrd="6" destOrd="0" presId="urn:microsoft.com/office/officeart/2005/8/layout/default"/>
    <dgm:cxn modelId="{ED7D20C0-7945-074E-B63D-317F33EFD300}" type="presParOf" srcId="{6E4331A1-C48E-2E46-8FD0-A442DB253667}" destId="{C07285BD-3242-D345-98FC-6A4D1D7678ED}" srcOrd="7" destOrd="0" presId="urn:microsoft.com/office/officeart/2005/8/layout/default"/>
    <dgm:cxn modelId="{E1CEAC87-6D15-CC46-A54D-A6D5FE94567A}" type="presParOf" srcId="{6E4331A1-C48E-2E46-8FD0-A442DB253667}" destId="{757A03FE-DCB9-3E45-AA0F-91A45A32403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693CEB-52D0-4230-835C-0D3C56C8225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CA2DD1-F57B-4D0A-A53A-8068995947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Neurons</a:t>
          </a:r>
          <a:endParaRPr lang="en-US"/>
        </a:p>
      </dgm:t>
    </dgm:pt>
    <dgm:pt modelId="{202E6EB5-4DF4-47BF-BBF1-BC6AE7A2ED22}" type="parTrans" cxnId="{8DCF653D-9BD1-43C5-8217-EAC0862A2F62}">
      <dgm:prSet/>
      <dgm:spPr/>
      <dgm:t>
        <a:bodyPr/>
        <a:lstStyle/>
        <a:p>
          <a:endParaRPr lang="en-US"/>
        </a:p>
      </dgm:t>
    </dgm:pt>
    <dgm:pt modelId="{208E109D-ADD7-4D9C-8422-D0B7847D9CB0}" type="sibTrans" cxnId="{8DCF653D-9BD1-43C5-8217-EAC0862A2F62}">
      <dgm:prSet/>
      <dgm:spPr/>
      <dgm:t>
        <a:bodyPr/>
        <a:lstStyle/>
        <a:p>
          <a:endParaRPr lang="en-US"/>
        </a:p>
      </dgm:t>
    </dgm:pt>
    <dgm:pt modelId="{0B649BC6-39B2-40C0-A1F2-6D85B8E56B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Input, Hidden, Output</a:t>
          </a:r>
          <a:endParaRPr lang="en-US" dirty="0"/>
        </a:p>
      </dgm:t>
    </dgm:pt>
    <dgm:pt modelId="{87F0EAC5-57E4-4C7E-9DF2-0732639D293B}" type="parTrans" cxnId="{D1B6E085-A6BB-41DA-9ECC-87CF0947B35B}">
      <dgm:prSet/>
      <dgm:spPr/>
      <dgm:t>
        <a:bodyPr/>
        <a:lstStyle/>
        <a:p>
          <a:endParaRPr lang="en-US"/>
        </a:p>
      </dgm:t>
    </dgm:pt>
    <dgm:pt modelId="{BBFFCD0E-0E76-4627-8FAA-49F45386E8D4}" type="sibTrans" cxnId="{D1B6E085-A6BB-41DA-9ECC-87CF0947B35B}">
      <dgm:prSet/>
      <dgm:spPr/>
      <dgm:t>
        <a:bodyPr/>
        <a:lstStyle/>
        <a:p>
          <a:endParaRPr lang="en-US"/>
        </a:p>
      </dgm:t>
    </dgm:pt>
    <dgm:pt modelId="{AA878884-C346-45B6-97DA-F602D65949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Layers</a:t>
          </a:r>
          <a:endParaRPr lang="en-US"/>
        </a:p>
      </dgm:t>
    </dgm:pt>
    <dgm:pt modelId="{7D99A8B0-46F5-40E7-BF34-D7CDF459B840}" type="parTrans" cxnId="{89BE3BB9-B5BF-4D5D-9F35-69F2D69387D3}">
      <dgm:prSet/>
      <dgm:spPr/>
      <dgm:t>
        <a:bodyPr/>
        <a:lstStyle/>
        <a:p>
          <a:endParaRPr lang="en-US"/>
        </a:p>
      </dgm:t>
    </dgm:pt>
    <dgm:pt modelId="{440AEAE7-8379-488D-BEAE-67C5E23840B3}" type="sibTrans" cxnId="{89BE3BB9-B5BF-4D5D-9F35-69F2D69387D3}">
      <dgm:prSet/>
      <dgm:spPr/>
      <dgm:t>
        <a:bodyPr/>
        <a:lstStyle/>
        <a:p>
          <a:endParaRPr lang="en-US"/>
        </a:p>
      </dgm:t>
    </dgm:pt>
    <dgm:pt modelId="{0017C616-EAEC-4836-99A3-051CF6ED97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dirty="0"/>
            <a:t>Input, Hidden, Output</a:t>
          </a:r>
          <a:endParaRPr lang="en-US" dirty="0"/>
        </a:p>
      </dgm:t>
    </dgm:pt>
    <dgm:pt modelId="{F7EF654D-A239-4EBE-BD3A-3E7385CC6FC0}" type="parTrans" cxnId="{EEBD7EBD-DF61-4209-A728-CA1A4423634A}">
      <dgm:prSet/>
      <dgm:spPr/>
      <dgm:t>
        <a:bodyPr/>
        <a:lstStyle/>
        <a:p>
          <a:endParaRPr lang="en-US"/>
        </a:p>
      </dgm:t>
    </dgm:pt>
    <dgm:pt modelId="{71A17D8F-0EF8-4AA5-AB6F-51AEF3BB3D2E}" type="sibTrans" cxnId="{EEBD7EBD-DF61-4209-A728-CA1A4423634A}">
      <dgm:prSet/>
      <dgm:spPr/>
      <dgm:t>
        <a:bodyPr/>
        <a:lstStyle/>
        <a:p>
          <a:endParaRPr lang="en-US"/>
        </a:p>
      </dgm:t>
    </dgm:pt>
    <dgm:pt modelId="{B38A8D8A-89F8-47BD-8779-23B3F618D9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Weights and Biases</a:t>
          </a:r>
          <a:endParaRPr lang="en-US"/>
        </a:p>
      </dgm:t>
    </dgm:pt>
    <dgm:pt modelId="{66AADE9A-1B7A-4727-AF69-050D0C652C43}" type="parTrans" cxnId="{D5E28A13-E445-47B5-9187-1EA54EC9EF67}">
      <dgm:prSet/>
      <dgm:spPr/>
      <dgm:t>
        <a:bodyPr/>
        <a:lstStyle/>
        <a:p>
          <a:endParaRPr lang="en-US"/>
        </a:p>
      </dgm:t>
    </dgm:pt>
    <dgm:pt modelId="{713CD0A3-EB93-4270-89FA-2AB7B506106F}" type="sibTrans" cxnId="{D5E28A13-E445-47B5-9187-1EA54EC9EF67}">
      <dgm:prSet/>
      <dgm:spPr/>
      <dgm:t>
        <a:bodyPr/>
        <a:lstStyle/>
        <a:p>
          <a:endParaRPr lang="en-US"/>
        </a:p>
      </dgm:t>
    </dgm:pt>
    <dgm:pt modelId="{FD44DB35-743A-48EA-963D-35923BFFD5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Functions</a:t>
          </a:r>
          <a:endParaRPr lang="en-US"/>
        </a:p>
      </dgm:t>
    </dgm:pt>
    <dgm:pt modelId="{EC967F47-CE23-4E13-883E-D99EECBEC609}" type="parTrans" cxnId="{D2B64F3A-B228-4E36-A5F0-3ACA58CAF469}">
      <dgm:prSet/>
      <dgm:spPr/>
      <dgm:t>
        <a:bodyPr/>
        <a:lstStyle/>
        <a:p>
          <a:endParaRPr lang="en-US"/>
        </a:p>
      </dgm:t>
    </dgm:pt>
    <dgm:pt modelId="{0B51E165-1E43-458A-8F4C-A471DA94BC4D}" type="sibTrans" cxnId="{D2B64F3A-B228-4E36-A5F0-3ACA58CAF469}">
      <dgm:prSet/>
      <dgm:spPr/>
      <dgm:t>
        <a:bodyPr/>
        <a:lstStyle/>
        <a:p>
          <a:endParaRPr lang="en-US"/>
        </a:p>
      </dgm:t>
    </dgm:pt>
    <dgm:pt modelId="{A1F9A066-CA71-4500-9A2F-18CFDE8387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Activation</a:t>
          </a:r>
          <a:r>
            <a:rPr lang="en-US" b="1"/>
            <a:t> Functions </a:t>
          </a:r>
          <a:endParaRPr lang="en-US"/>
        </a:p>
      </dgm:t>
    </dgm:pt>
    <dgm:pt modelId="{DF1A116A-5F03-4EC7-AF81-97C4DBBACBB8}" type="parTrans" cxnId="{9CC3C93E-D3CB-4E40-8D69-A5CB753BA5BE}">
      <dgm:prSet/>
      <dgm:spPr/>
      <dgm:t>
        <a:bodyPr/>
        <a:lstStyle/>
        <a:p>
          <a:endParaRPr lang="en-US"/>
        </a:p>
      </dgm:t>
    </dgm:pt>
    <dgm:pt modelId="{F462C4EF-7BBC-490F-AF87-30922C8C5525}" type="sibTrans" cxnId="{9CC3C93E-D3CB-4E40-8D69-A5CB753BA5BE}">
      <dgm:prSet/>
      <dgm:spPr/>
      <dgm:t>
        <a:bodyPr/>
        <a:lstStyle/>
        <a:p>
          <a:endParaRPr lang="en-US"/>
        </a:p>
      </dgm:t>
    </dgm:pt>
    <dgm:pt modelId="{9456A9AB-73DF-4EDF-AECA-53AB9327D6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Cost Functions </a:t>
          </a:r>
          <a:endParaRPr lang="en-US" dirty="0"/>
        </a:p>
      </dgm:t>
    </dgm:pt>
    <dgm:pt modelId="{966A8CB2-E21B-44C7-8F8C-204EF0197C72}" type="parTrans" cxnId="{849A7A57-B8FF-4ECC-8F59-A016A184E43E}">
      <dgm:prSet/>
      <dgm:spPr/>
      <dgm:t>
        <a:bodyPr/>
        <a:lstStyle/>
        <a:p>
          <a:endParaRPr lang="en-US"/>
        </a:p>
      </dgm:t>
    </dgm:pt>
    <dgm:pt modelId="{8FA50B6E-CFE8-46F6-A90A-727EF19EE2DE}" type="sibTrans" cxnId="{849A7A57-B8FF-4ECC-8F59-A016A184E43E}">
      <dgm:prSet/>
      <dgm:spPr/>
      <dgm:t>
        <a:bodyPr/>
        <a:lstStyle/>
        <a:p>
          <a:endParaRPr lang="en-US"/>
        </a:p>
      </dgm:t>
    </dgm:pt>
    <dgm:pt modelId="{F2327346-EE58-4ECA-B259-1F702C6A43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Optimization Functions </a:t>
          </a:r>
          <a:endParaRPr lang="en-US" dirty="0"/>
        </a:p>
      </dgm:t>
    </dgm:pt>
    <dgm:pt modelId="{3A867BAF-D76D-42C7-B439-74C99CF58402}" type="parTrans" cxnId="{C4FC9501-343A-4EF5-8FB2-38AF6EED3B8B}">
      <dgm:prSet/>
      <dgm:spPr/>
      <dgm:t>
        <a:bodyPr/>
        <a:lstStyle/>
        <a:p>
          <a:endParaRPr lang="en-US"/>
        </a:p>
      </dgm:t>
    </dgm:pt>
    <dgm:pt modelId="{A175CD0B-F6A9-4483-BCB4-AD12D1116BEF}" type="sibTrans" cxnId="{C4FC9501-343A-4EF5-8FB2-38AF6EED3B8B}">
      <dgm:prSet/>
      <dgm:spPr/>
      <dgm:t>
        <a:bodyPr/>
        <a:lstStyle/>
        <a:p>
          <a:endParaRPr lang="en-US"/>
        </a:p>
      </dgm:t>
    </dgm:pt>
    <dgm:pt modelId="{2AEC4139-CEE4-4231-B118-BF97256B21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Weight Initialization</a:t>
          </a:r>
          <a:endParaRPr lang="en-US" dirty="0"/>
        </a:p>
      </dgm:t>
    </dgm:pt>
    <dgm:pt modelId="{9BE78C88-EB1A-4867-B5B6-5FAF7EFCF976}" type="parTrans" cxnId="{D29B826B-C741-4681-87BD-ACD29AA626FA}">
      <dgm:prSet/>
      <dgm:spPr/>
      <dgm:t>
        <a:bodyPr/>
        <a:lstStyle/>
        <a:p>
          <a:endParaRPr lang="en-US"/>
        </a:p>
      </dgm:t>
    </dgm:pt>
    <dgm:pt modelId="{73F712BD-367C-481C-82E0-F104664D4E83}" type="sibTrans" cxnId="{D29B826B-C741-4681-87BD-ACD29AA626FA}">
      <dgm:prSet/>
      <dgm:spPr/>
      <dgm:t>
        <a:bodyPr/>
        <a:lstStyle/>
        <a:p>
          <a:endParaRPr lang="en-US"/>
        </a:p>
      </dgm:t>
    </dgm:pt>
    <dgm:pt modelId="{C46F6F24-87D9-48C3-AF80-94D65F241E5C}" type="pres">
      <dgm:prSet presAssocID="{AB693CEB-52D0-4230-835C-0D3C56C82251}" presName="root" presStyleCnt="0">
        <dgm:presLayoutVars>
          <dgm:dir/>
          <dgm:resizeHandles val="exact"/>
        </dgm:presLayoutVars>
      </dgm:prSet>
      <dgm:spPr/>
    </dgm:pt>
    <dgm:pt modelId="{98D6782D-0500-4801-AEFB-59F12C798A95}" type="pres">
      <dgm:prSet presAssocID="{18CA2DD1-F57B-4D0A-A53A-806899594728}" presName="compNode" presStyleCnt="0"/>
      <dgm:spPr/>
    </dgm:pt>
    <dgm:pt modelId="{7E7BF52B-EA64-4910-8A1B-60F47A84EEBC}" type="pres">
      <dgm:prSet presAssocID="{18CA2DD1-F57B-4D0A-A53A-806899594728}" presName="bgRect" presStyleLbl="bgShp" presStyleIdx="0" presStyleCnt="4"/>
      <dgm:spPr/>
    </dgm:pt>
    <dgm:pt modelId="{F6DB646C-7CD6-4A08-ADED-6940CCC69434}" type="pres">
      <dgm:prSet presAssocID="{18CA2DD1-F57B-4D0A-A53A-80689959472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927FAE63-83DB-47F8-A580-7E4CDE420963}" type="pres">
      <dgm:prSet presAssocID="{18CA2DD1-F57B-4D0A-A53A-806899594728}" presName="spaceRect" presStyleCnt="0"/>
      <dgm:spPr/>
    </dgm:pt>
    <dgm:pt modelId="{EB4F85EA-072F-420B-99D3-78A62C085327}" type="pres">
      <dgm:prSet presAssocID="{18CA2DD1-F57B-4D0A-A53A-806899594728}" presName="parTx" presStyleLbl="revTx" presStyleIdx="0" presStyleCnt="7">
        <dgm:presLayoutVars>
          <dgm:chMax val="0"/>
          <dgm:chPref val="0"/>
        </dgm:presLayoutVars>
      </dgm:prSet>
      <dgm:spPr/>
    </dgm:pt>
    <dgm:pt modelId="{BEC48DA9-AB94-4312-AE03-A5A89F9AF4E6}" type="pres">
      <dgm:prSet presAssocID="{18CA2DD1-F57B-4D0A-A53A-806899594728}" presName="desTx" presStyleLbl="revTx" presStyleIdx="1" presStyleCnt="7">
        <dgm:presLayoutVars/>
      </dgm:prSet>
      <dgm:spPr/>
    </dgm:pt>
    <dgm:pt modelId="{2459776E-D191-4EFC-8B67-0DB453051DF7}" type="pres">
      <dgm:prSet presAssocID="{208E109D-ADD7-4D9C-8422-D0B7847D9CB0}" presName="sibTrans" presStyleCnt="0"/>
      <dgm:spPr/>
    </dgm:pt>
    <dgm:pt modelId="{898507AC-4F3F-4A2B-A3BA-B1037BD92633}" type="pres">
      <dgm:prSet presAssocID="{AA878884-C346-45B6-97DA-F602D659493F}" presName="compNode" presStyleCnt="0"/>
      <dgm:spPr/>
    </dgm:pt>
    <dgm:pt modelId="{5E9283D6-6322-470E-A6A0-C1B8F1D08F1C}" type="pres">
      <dgm:prSet presAssocID="{AA878884-C346-45B6-97DA-F602D659493F}" presName="bgRect" presStyleLbl="bgShp" presStyleIdx="1" presStyleCnt="4"/>
      <dgm:spPr/>
    </dgm:pt>
    <dgm:pt modelId="{80C82219-8C3D-41DC-811F-E9ACD9CF06F8}" type="pres">
      <dgm:prSet presAssocID="{AA878884-C346-45B6-97DA-F602D659493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orescentLightBlub"/>
        </a:ext>
      </dgm:extLst>
    </dgm:pt>
    <dgm:pt modelId="{F458DEB7-C20D-4039-82F2-6A8A8B698116}" type="pres">
      <dgm:prSet presAssocID="{AA878884-C346-45B6-97DA-F602D659493F}" presName="spaceRect" presStyleCnt="0"/>
      <dgm:spPr/>
    </dgm:pt>
    <dgm:pt modelId="{E4A88878-4DB4-4ADD-AB03-8E265D6D3597}" type="pres">
      <dgm:prSet presAssocID="{AA878884-C346-45B6-97DA-F602D659493F}" presName="parTx" presStyleLbl="revTx" presStyleIdx="2" presStyleCnt="7">
        <dgm:presLayoutVars>
          <dgm:chMax val="0"/>
          <dgm:chPref val="0"/>
        </dgm:presLayoutVars>
      </dgm:prSet>
      <dgm:spPr/>
    </dgm:pt>
    <dgm:pt modelId="{6C8037E7-CBCD-410A-9ED6-CDD72BC77342}" type="pres">
      <dgm:prSet presAssocID="{AA878884-C346-45B6-97DA-F602D659493F}" presName="desTx" presStyleLbl="revTx" presStyleIdx="3" presStyleCnt="7">
        <dgm:presLayoutVars/>
      </dgm:prSet>
      <dgm:spPr/>
    </dgm:pt>
    <dgm:pt modelId="{0AFAF232-BFC9-4609-9A18-2A7F72D0071B}" type="pres">
      <dgm:prSet presAssocID="{440AEAE7-8379-488D-BEAE-67C5E23840B3}" presName="sibTrans" presStyleCnt="0"/>
      <dgm:spPr/>
    </dgm:pt>
    <dgm:pt modelId="{AAF91069-A7EC-4E79-BFB8-7561E1DD3F71}" type="pres">
      <dgm:prSet presAssocID="{B38A8D8A-89F8-47BD-8779-23B3F618D9C8}" presName="compNode" presStyleCnt="0"/>
      <dgm:spPr/>
    </dgm:pt>
    <dgm:pt modelId="{D60141EC-A97C-44D9-A3C8-A47DB98DF5FB}" type="pres">
      <dgm:prSet presAssocID="{B38A8D8A-89F8-47BD-8779-23B3F618D9C8}" presName="bgRect" presStyleLbl="bgShp" presStyleIdx="2" presStyleCnt="4"/>
      <dgm:spPr/>
    </dgm:pt>
    <dgm:pt modelId="{C15EB666-3753-4A4D-884B-AFFB0B7DA904}" type="pres">
      <dgm:prSet presAssocID="{B38A8D8A-89F8-47BD-8779-23B3F618D9C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6400211B-1CAB-4313-84FD-E158DA755697}" type="pres">
      <dgm:prSet presAssocID="{B38A8D8A-89F8-47BD-8779-23B3F618D9C8}" presName="spaceRect" presStyleCnt="0"/>
      <dgm:spPr/>
    </dgm:pt>
    <dgm:pt modelId="{9AEB3C53-DA55-4AA9-A768-86F50C75CE75}" type="pres">
      <dgm:prSet presAssocID="{B38A8D8A-89F8-47BD-8779-23B3F618D9C8}" presName="parTx" presStyleLbl="revTx" presStyleIdx="4" presStyleCnt="7">
        <dgm:presLayoutVars>
          <dgm:chMax val="0"/>
          <dgm:chPref val="0"/>
        </dgm:presLayoutVars>
      </dgm:prSet>
      <dgm:spPr/>
    </dgm:pt>
    <dgm:pt modelId="{6A8EFF5E-209F-4FC7-B667-D79705E09784}" type="pres">
      <dgm:prSet presAssocID="{713CD0A3-EB93-4270-89FA-2AB7B506106F}" presName="sibTrans" presStyleCnt="0"/>
      <dgm:spPr/>
    </dgm:pt>
    <dgm:pt modelId="{27ACA1AE-0AFB-4626-9BE4-920C37197C31}" type="pres">
      <dgm:prSet presAssocID="{FD44DB35-743A-48EA-963D-35923BFFD563}" presName="compNode" presStyleCnt="0"/>
      <dgm:spPr/>
    </dgm:pt>
    <dgm:pt modelId="{C5E5F321-30BD-45AB-BD1E-8E9D977244BC}" type="pres">
      <dgm:prSet presAssocID="{FD44DB35-743A-48EA-963D-35923BFFD563}" presName="bgRect" presStyleLbl="bgShp" presStyleIdx="3" presStyleCnt="4"/>
      <dgm:spPr/>
    </dgm:pt>
    <dgm:pt modelId="{84474C10-F197-4F20-998D-0A38C6B9A78C}" type="pres">
      <dgm:prSet presAssocID="{FD44DB35-743A-48EA-963D-35923BFFD5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F666FCB-3AC9-49DE-8BCB-D157AA25A708}" type="pres">
      <dgm:prSet presAssocID="{FD44DB35-743A-48EA-963D-35923BFFD563}" presName="spaceRect" presStyleCnt="0"/>
      <dgm:spPr/>
    </dgm:pt>
    <dgm:pt modelId="{CAFB0D76-AF70-4C0F-A77F-C17E65D0350A}" type="pres">
      <dgm:prSet presAssocID="{FD44DB35-743A-48EA-963D-35923BFFD563}" presName="parTx" presStyleLbl="revTx" presStyleIdx="5" presStyleCnt="7">
        <dgm:presLayoutVars>
          <dgm:chMax val="0"/>
          <dgm:chPref val="0"/>
        </dgm:presLayoutVars>
      </dgm:prSet>
      <dgm:spPr/>
    </dgm:pt>
    <dgm:pt modelId="{E3947ACE-17FB-457C-A344-A062AF9A4CAB}" type="pres">
      <dgm:prSet presAssocID="{FD44DB35-743A-48EA-963D-35923BFFD563}" presName="desTx" presStyleLbl="revTx" presStyleIdx="6" presStyleCnt="7" custScaleX="130351">
        <dgm:presLayoutVars/>
      </dgm:prSet>
      <dgm:spPr/>
    </dgm:pt>
  </dgm:ptLst>
  <dgm:cxnLst>
    <dgm:cxn modelId="{C4FC9501-343A-4EF5-8FB2-38AF6EED3B8B}" srcId="{FD44DB35-743A-48EA-963D-35923BFFD563}" destId="{F2327346-EE58-4ECA-B259-1F702C6A43D3}" srcOrd="2" destOrd="0" parTransId="{3A867BAF-D76D-42C7-B439-74C99CF58402}" sibTransId="{A175CD0B-F6A9-4483-BCB4-AD12D1116BEF}"/>
    <dgm:cxn modelId="{9485B101-7973-47C7-9CE6-D95446F28A07}" type="presOf" srcId="{2AEC4139-CEE4-4231-B118-BF97256B21DC}" destId="{E3947ACE-17FB-457C-A344-A062AF9A4CAB}" srcOrd="0" destOrd="3" presId="urn:microsoft.com/office/officeart/2018/2/layout/IconVerticalSolidList"/>
    <dgm:cxn modelId="{D5E28A13-E445-47B5-9187-1EA54EC9EF67}" srcId="{AB693CEB-52D0-4230-835C-0D3C56C82251}" destId="{B38A8D8A-89F8-47BD-8779-23B3F618D9C8}" srcOrd="2" destOrd="0" parTransId="{66AADE9A-1B7A-4727-AF69-050D0C652C43}" sibTransId="{713CD0A3-EB93-4270-89FA-2AB7B506106F}"/>
    <dgm:cxn modelId="{2D54A718-F864-415C-9F26-401B475B64E3}" type="presOf" srcId="{18CA2DD1-F57B-4D0A-A53A-806899594728}" destId="{EB4F85EA-072F-420B-99D3-78A62C085327}" srcOrd="0" destOrd="0" presId="urn:microsoft.com/office/officeart/2018/2/layout/IconVerticalSolidList"/>
    <dgm:cxn modelId="{B8EE413A-8F77-46D0-A021-8E1186E9FA60}" type="presOf" srcId="{0B649BC6-39B2-40C0-A1F2-6D85B8E56BD0}" destId="{BEC48DA9-AB94-4312-AE03-A5A89F9AF4E6}" srcOrd="0" destOrd="0" presId="urn:microsoft.com/office/officeart/2018/2/layout/IconVerticalSolidList"/>
    <dgm:cxn modelId="{D2B64F3A-B228-4E36-A5F0-3ACA58CAF469}" srcId="{AB693CEB-52D0-4230-835C-0D3C56C82251}" destId="{FD44DB35-743A-48EA-963D-35923BFFD563}" srcOrd="3" destOrd="0" parTransId="{EC967F47-CE23-4E13-883E-D99EECBEC609}" sibTransId="{0B51E165-1E43-458A-8F4C-A471DA94BC4D}"/>
    <dgm:cxn modelId="{8DCF653D-9BD1-43C5-8217-EAC0862A2F62}" srcId="{AB693CEB-52D0-4230-835C-0D3C56C82251}" destId="{18CA2DD1-F57B-4D0A-A53A-806899594728}" srcOrd="0" destOrd="0" parTransId="{202E6EB5-4DF4-47BF-BBF1-BC6AE7A2ED22}" sibTransId="{208E109D-ADD7-4D9C-8422-D0B7847D9CB0}"/>
    <dgm:cxn modelId="{9CC3C93E-D3CB-4E40-8D69-A5CB753BA5BE}" srcId="{FD44DB35-743A-48EA-963D-35923BFFD563}" destId="{A1F9A066-CA71-4500-9A2F-18CFDE838739}" srcOrd="0" destOrd="0" parTransId="{DF1A116A-5F03-4EC7-AF81-97C4DBBACBB8}" sibTransId="{F462C4EF-7BBC-490F-AF87-30922C8C5525}"/>
    <dgm:cxn modelId="{A182F645-FA9D-4364-814B-77E65E59DF71}" type="presOf" srcId="{B38A8D8A-89F8-47BD-8779-23B3F618D9C8}" destId="{9AEB3C53-DA55-4AA9-A768-86F50C75CE75}" srcOrd="0" destOrd="0" presId="urn:microsoft.com/office/officeart/2018/2/layout/IconVerticalSolidList"/>
    <dgm:cxn modelId="{477B2053-6DED-4448-9587-029330FC4902}" type="presOf" srcId="{AB693CEB-52D0-4230-835C-0D3C56C82251}" destId="{C46F6F24-87D9-48C3-AF80-94D65F241E5C}" srcOrd="0" destOrd="0" presId="urn:microsoft.com/office/officeart/2018/2/layout/IconVerticalSolidList"/>
    <dgm:cxn modelId="{849A7A57-B8FF-4ECC-8F59-A016A184E43E}" srcId="{FD44DB35-743A-48EA-963D-35923BFFD563}" destId="{9456A9AB-73DF-4EDF-AECA-53AB9327D668}" srcOrd="1" destOrd="0" parTransId="{966A8CB2-E21B-44C7-8F8C-204EF0197C72}" sibTransId="{8FA50B6E-CFE8-46F6-A90A-727EF19EE2DE}"/>
    <dgm:cxn modelId="{D14D9A5A-DEAC-4D7C-BA3B-60FB80E8386D}" type="presOf" srcId="{F2327346-EE58-4ECA-B259-1F702C6A43D3}" destId="{E3947ACE-17FB-457C-A344-A062AF9A4CAB}" srcOrd="0" destOrd="2" presId="urn:microsoft.com/office/officeart/2018/2/layout/IconVerticalSolidList"/>
    <dgm:cxn modelId="{D29B826B-C741-4681-87BD-ACD29AA626FA}" srcId="{FD44DB35-743A-48EA-963D-35923BFFD563}" destId="{2AEC4139-CEE4-4231-B118-BF97256B21DC}" srcOrd="3" destOrd="0" parTransId="{9BE78C88-EB1A-4867-B5B6-5FAF7EFCF976}" sibTransId="{73F712BD-367C-481C-82E0-F104664D4E83}"/>
    <dgm:cxn modelId="{D1B6E085-A6BB-41DA-9ECC-87CF0947B35B}" srcId="{18CA2DD1-F57B-4D0A-A53A-806899594728}" destId="{0B649BC6-39B2-40C0-A1F2-6D85B8E56BD0}" srcOrd="0" destOrd="0" parTransId="{87F0EAC5-57E4-4C7E-9DF2-0732639D293B}" sibTransId="{BBFFCD0E-0E76-4627-8FAA-49F45386E8D4}"/>
    <dgm:cxn modelId="{BEB0EF8F-7FF4-469F-8BBE-E5430329195C}" type="presOf" srcId="{A1F9A066-CA71-4500-9A2F-18CFDE838739}" destId="{E3947ACE-17FB-457C-A344-A062AF9A4CAB}" srcOrd="0" destOrd="0" presId="urn:microsoft.com/office/officeart/2018/2/layout/IconVerticalSolidList"/>
    <dgm:cxn modelId="{0814C997-F799-4006-BD8C-48BCC40DA5A8}" type="presOf" srcId="{9456A9AB-73DF-4EDF-AECA-53AB9327D668}" destId="{E3947ACE-17FB-457C-A344-A062AF9A4CAB}" srcOrd="0" destOrd="1" presId="urn:microsoft.com/office/officeart/2018/2/layout/IconVerticalSolidList"/>
    <dgm:cxn modelId="{01FE40A1-92CB-4A15-BFE3-D8C433357462}" type="presOf" srcId="{FD44DB35-743A-48EA-963D-35923BFFD563}" destId="{CAFB0D76-AF70-4C0F-A77F-C17E65D0350A}" srcOrd="0" destOrd="0" presId="urn:microsoft.com/office/officeart/2018/2/layout/IconVerticalSolidList"/>
    <dgm:cxn modelId="{DCF2F1AC-9C69-4C1C-94A9-95225DDC7A06}" type="presOf" srcId="{AA878884-C346-45B6-97DA-F602D659493F}" destId="{E4A88878-4DB4-4ADD-AB03-8E265D6D3597}" srcOrd="0" destOrd="0" presId="urn:microsoft.com/office/officeart/2018/2/layout/IconVerticalSolidList"/>
    <dgm:cxn modelId="{89BE3BB9-B5BF-4D5D-9F35-69F2D69387D3}" srcId="{AB693CEB-52D0-4230-835C-0D3C56C82251}" destId="{AA878884-C346-45B6-97DA-F602D659493F}" srcOrd="1" destOrd="0" parTransId="{7D99A8B0-46F5-40E7-BF34-D7CDF459B840}" sibTransId="{440AEAE7-8379-488D-BEAE-67C5E23840B3}"/>
    <dgm:cxn modelId="{EEBD7EBD-DF61-4209-A728-CA1A4423634A}" srcId="{AA878884-C346-45B6-97DA-F602D659493F}" destId="{0017C616-EAEC-4836-99A3-051CF6ED9703}" srcOrd="0" destOrd="0" parTransId="{F7EF654D-A239-4EBE-BD3A-3E7385CC6FC0}" sibTransId="{71A17D8F-0EF8-4AA5-AB6F-51AEF3BB3D2E}"/>
    <dgm:cxn modelId="{370225D0-5D9E-4357-A7E3-86908DB9AFAE}" type="presOf" srcId="{0017C616-EAEC-4836-99A3-051CF6ED9703}" destId="{6C8037E7-CBCD-410A-9ED6-CDD72BC77342}" srcOrd="0" destOrd="0" presId="urn:microsoft.com/office/officeart/2018/2/layout/IconVerticalSolidList"/>
    <dgm:cxn modelId="{BB9085BA-E98F-48BA-9BDD-C36B24742044}" type="presParOf" srcId="{C46F6F24-87D9-48C3-AF80-94D65F241E5C}" destId="{98D6782D-0500-4801-AEFB-59F12C798A95}" srcOrd="0" destOrd="0" presId="urn:microsoft.com/office/officeart/2018/2/layout/IconVerticalSolidList"/>
    <dgm:cxn modelId="{8701238C-0BFB-435C-8373-7EA524FAFC73}" type="presParOf" srcId="{98D6782D-0500-4801-AEFB-59F12C798A95}" destId="{7E7BF52B-EA64-4910-8A1B-60F47A84EEBC}" srcOrd="0" destOrd="0" presId="urn:microsoft.com/office/officeart/2018/2/layout/IconVerticalSolidList"/>
    <dgm:cxn modelId="{D943E92E-2603-454D-94BB-CF8BC554C1A3}" type="presParOf" srcId="{98D6782D-0500-4801-AEFB-59F12C798A95}" destId="{F6DB646C-7CD6-4A08-ADED-6940CCC69434}" srcOrd="1" destOrd="0" presId="urn:microsoft.com/office/officeart/2018/2/layout/IconVerticalSolidList"/>
    <dgm:cxn modelId="{4DE3E460-8421-4846-92F5-C0CA8D9910F6}" type="presParOf" srcId="{98D6782D-0500-4801-AEFB-59F12C798A95}" destId="{927FAE63-83DB-47F8-A580-7E4CDE420963}" srcOrd="2" destOrd="0" presId="urn:microsoft.com/office/officeart/2018/2/layout/IconVerticalSolidList"/>
    <dgm:cxn modelId="{AB4A500F-53DC-4A5D-88E5-D728A507DC97}" type="presParOf" srcId="{98D6782D-0500-4801-AEFB-59F12C798A95}" destId="{EB4F85EA-072F-420B-99D3-78A62C085327}" srcOrd="3" destOrd="0" presId="urn:microsoft.com/office/officeart/2018/2/layout/IconVerticalSolidList"/>
    <dgm:cxn modelId="{FBE3C152-7F0D-450D-B36F-014D1629A020}" type="presParOf" srcId="{98D6782D-0500-4801-AEFB-59F12C798A95}" destId="{BEC48DA9-AB94-4312-AE03-A5A89F9AF4E6}" srcOrd="4" destOrd="0" presId="urn:microsoft.com/office/officeart/2018/2/layout/IconVerticalSolidList"/>
    <dgm:cxn modelId="{D27C7D08-BD93-4479-87BB-D7D2D15FD878}" type="presParOf" srcId="{C46F6F24-87D9-48C3-AF80-94D65F241E5C}" destId="{2459776E-D191-4EFC-8B67-0DB453051DF7}" srcOrd="1" destOrd="0" presId="urn:microsoft.com/office/officeart/2018/2/layout/IconVerticalSolidList"/>
    <dgm:cxn modelId="{E5B490F3-56B6-4DD8-A60C-286753F7D253}" type="presParOf" srcId="{C46F6F24-87D9-48C3-AF80-94D65F241E5C}" destId="{898507AC-4F3F-4A2B-A3BA-B1037BD92633}" srcOrd="2" destOrd="0" presId="urn:microsoft.com/office/officeart/2018/2/layout/IconVerticalSolidList"/>
    <dgm:cxn modelId="{36E74F5C-59A2-4C19-A12F-BD7471D9DB39}" type="presParOf" srcId="{898507AC-4F3F-4A2B-A3BA-B1037BD92633}" destId="{5E9283D6-6322-470E-A6A0-C1B8F1D08F1C}" srcOrd="0" destOrd="0" presId="urn:microsoft.com/office/officeart/2018/2/layout/IconVerticalSolidList"/>
    <dgm:cxn modelId="{01857BEE-54D9-4587-8807-5E9F4E085C6F}" type="presParOf" srcId="{898507AC-4F3F-4A2B-A3BA-B1037BD92633}" destId="{80C82219-8C3D-41DC-811F-E9ACD9CF06F8}" srcOrd="1" destOrd="0" presId="urn:microsoft.com/office/officeart/2018/2/layout/IconVerticalSolidList"/>
    <dgm:cxn modelId="{AB054A44-8240-400B-9F7E-533213181095}" type="presParOf" srcId="{898507AC-4F3F-4A2B-A3BA-B1037BD92633}" destId="{F458DEB7-C20D-4039-82F2-6A8A8B698116}" srcOrd="2" destOrd="0" presId="urn:microsoft.com/office/officeart/2018/2/layout/IconVerticalSolidList"/>
    <dgm:cxn modelId="{CA0F647F-D6F8-4243-A731-BC6DF6B26063}" type="presParOf" srcId="{898507AC-4F3F-4A2B-A3BA-B1037BD92633}" destId="{E4A88878-4DB4-4ADD-AB03-8E265D6D3597}" srcOrd="3" destOrd="0" presId="urn:microsoft.com/office/officeart/2018/2/layout/IconVerticalSolidList"/>
    <dgm:cxn modelId="{D76E364C-DE40-4700-81E1-CA7D053FCD44}" type="presParOf" srcId="{898507AC-4F3F-4A2B-A3BA-B1037BD92633}" destId="{6C8037E7-CBCD-410A-9ED6-CDD72BC77342}" srcOrd="4" destOrd="0" presId="urn:microsoft.com/office/officeart/2018/2/layout/IconVerticalSolidList"/>
    <dgm:cxn modelId="{B3F0C2A9-70B0-4C30-BEAA-B15C753CD631}" type="presParOf" srcId="{C46F6F24-87D9-48C3-AF80-94D65F241E5C}" destId="{0AFAF232-BFC9-4609-9A18-2A7F72D0071B}" srcOrd="3" destOrd="0" presId="urn:microsoft.com/office/officeart/2018/2/layout/IconVerticalSolidList"/>
    <dgm:cxn modelId="{DFAE6249-DA63-4B24-9307-7C0280BF2AC5}" type="presParOf" srcId="{C46F6F24-87D9-48C3-AF80-94D65F241E5C}" destId="{AAF91069-A7EC-4E79-BFB8-7561E1DD3F71}" srcOrd="4" destOrd="0" presId="urn:microsoft.com/office/officeart/2018/2/layout/IconVerticalSolidList"/>
    <dgm:cxn modelId="{9773C543-B2AC-410B-A3E1-FC31B451A360}" type="presParOf" srcId="{AAF91069-A7EC-4E79-BFB8-7561E1DD3F71}" destId="{D60141EC-A97C-44D9-A3C8-A47DB98DF5FB}" srcOrd="0" destOrd="0" presId="urn:microsoft.com/office/officeart/2018/2/layout/IconVerticalSolidList"/>
    <dgm:cxn modelId="{1E3CCB47-CECB-401B-95C3-217B3225127E}" type="presParOf" srcId="{AAF91069-A7EC-4E79-BFB8-7561E1DD3F71}" destId="{C15EB666-3753-4A4D-884B-AFFB0B7DA904}" srcOrd="1" destOrd="0" presId="urn:microsoft.com/office/officeart/2018/2/layout/IconVerticalSolidList"/>
    <dgm:cxn modelId="{653DBABE-EC46-40B5-A690-34A4CCEBC928}" type="presParOf" srcId="{AAF91069-A7EC-4E79-BFB8-7561E1DD3F71}" destId="{6400211B-1CAB-4313-84FD-E158DA755697}" srcOrd="2" destOrd="0" presId="urn:microsoft.com/office/officeart/2018/2/layout/IconVerticalSolidList"/>
    <dgm:cxn modelId="{884C7A04-83E6-47BC-BB81-A1901F5D0653}" type="presParOf" srcId="{AAF91069-A7EC-4E79-BFB8-7561E1DD3F71}" destId="{9AEB3C53-DA55-4AA9-A768-86F50C75CE75}" srcOrd="3" destOrd="0" presId="urn:microsoft.com/office/officeart/2018/2/layout/IconVerticalSolidList"/>
    <dgm:cxn modelId="{6DDDC28B-628D-4DA4-AF3A-E74E39EB07CA}" type="presParOf" srcId="{C46F6F24-87D9-48C3-AF80-94D65F241E5C}" destId="{6A8EFF5E-209F-4FC7-B667-D79705E09784}" srcOrd="5" destOrd="0" presId="urn:microsoft.com/office/officeart/2018/2/layout/IconVerticalSolidList"/>
    <dgm:cxn modelId="{689787BA-9F90-4905-ADAE-7226D3D4045E}" type="presParOf" srcId="{C46F6F24-87D9-48C3-AF80-94D65F241E5C}" destId="{27ACA1AE-0AFB-4626-9BE4-920C37197C31}" srcOrd="6" destOrd="0" presId="urn:microsoft.com/office/officeart/2018/2/layout/IconVerticalSolidList"/>
    <dgm:cxn modelId="{C3653557-7508-48E6-80DF-2E1758AA7414}" type="presParOf" srcId="{27ACA1AE-0AFB-4626-9BE4-920C37197C31}" destId="{C5E5F321-30BD-45AB-BD1E-8E9D977244BC}" srcOrd="0" destOrd="0" presId="urn:microsoft.com/office/officeart/2018/2/layout/IconVerticalSolidList"/>
    <dgm:cxn modelId="{FFA6D42D-1A76-430B-9CDC-27386D9E4228}" type="presParOf" srcId="{27ACA1AE-0AFB-4626-9BE4-920C37197C31}" destId="{84474C10-F197-4F20-998D-0A38C6B9A78C}" srcOrd="1" destOrd="0" presId="urn:microsoft.com/office/officeart/2018/2/layout/IconVerticalSolidList"/>
    <dgm:cxn modelId="{32D58E23-EF32-421A-9FCC-824448BC952E}" type="presParOf" srcId="{27ACA1AE-0AFB-4626-9BE4-920C37197C31}" destId="{7F666FCB-3AC9-49DE-8BCB-D157AA25A708}" srcOrd="2" destOrd="0" presId="urn:microsoft.com/office/officeart/2018/2/layout/IconVerticalSolidList"/>
    <dgm:cxn modelId="{EAA423A6-E594-4C98-ABFE-1AA372587D77}" type="presParOf" srcId="{27ACA1AE-0AFB-4626-9BE4-920C37197C31}" destId="{CAFB0D76-AF70-4C0F-A77F-C17E65D0350A}" srcOrd="3" destOrd="0" presId="urn:microsoft.com/office/officeart/2018/2/layout/IconVerticalSolidList"/>
    <dgm:cxn modelId="{8B36B094-1401-427D-8826-4F11D021A3AE}" type="presParOf" srcId="{27ACA1AE-0AFB-4626-9BE4-920C37197C31}" destId="{E3947ACE-17FB-457C-A344-A062AF9A4CA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6FE4BB-4F15-40CF-B653-8E1A3818192A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3507847-E681-41CD-A4E1-68679EFA90A0}">
      <dgm:prSet/>
      <dgm:spPr/>
      <dgm:t>
        <a:bodyPr/>
        <a:lstStyle/>
        <a:p>
          <a:r>
            <a:rPr lang="en-US"/>
            <a:t>Regression</a:t>
          </a:r>
        </a:p>
      </dgm:t>
    </dgm:pt>
    <dgm:pt modelId="{2C5D7F30-22F2-44C0-AD70-43AF40B2333C}" type="parTrans" cxnId="{AE236349-B5F0-415E-8BCB-34A242A3E87F}">
      <dgm:prSet/>
      <dgm:spPr/>
      <dgm:t>
        <a:bodyPr/>
        <a:lstStyle/>
        <a:p>
          <a:endParaRPr lang="en-US"/>
        </a:p>
      </dgm:t>
    </dgm:pt>
    <dgm:pt modelId="{FF6876CC-8AA6-4082-AC67-604A760020FC}" type="sibTrans" cxnId="{AE236349-B5F0-415E-8BCB-34A242A3E87F}">
      <dgm:prSet/>
      <dgm:spPr/>
      <dgm:t>
        <a:bodyPr/>
        <a:lstStyle/>
        <a:p>
          <a:endParaRPr lang="en-US"/>
        </a:p>
      </dgm:t>
    </dgm:pt>
    <dgm:pt modelId="{7C2F5DBA-B615-4A2D-80B4-4C8A0239EFB8}">
      <dgm:prSet/>
      <dgm:spPr/>
      <dgm:t>
        <a:bodyPr/>
        <a:lstStyle/>
        <a:p>
          <a:r>
            <a:rPr lang="en-US"/>
            <a:t>Mean Squared Error (MSE)</a:t>
          </a:r>
        </a:p>
      </dgm:t>
    </dgm:pt>
    <dgm:pt modelId="{C0D9DC0E-6E91-497C-BF15-ECD0D8B70C59}" type="parTrans" cxnId="{0DB4D3C0-0231-4F32-8F3B-E869894D0C1E}">
      <dgm:prSet/>
      <dgm:spPr/>
      <dgm:t>
        <a:bodyPr/>
        <a:lstStyle/>
        <a:p>
          <a:endParaRPr lang="en-US"/>
        </a:p>
      </dgm:t>
    </dgm:pt>
    <dgm:pt modelId="{F884DAF6-FB40-41D2-AE11-7AC2B0621AA4}" type="sibTrans" cxnId="{0DB4D3C0-0231-4F32-8F3B-E869894D0C1E}">
      <dgm:prSet/>
      <dgm:spPr/>
      <dgm:t>
        <a:bodyPr/>
        <a:lstStyle/>
        <a:p>
          <a:endParaRPr lang="en-US"/>
        </a:p>
      </dgm:t>
    </dgm:pt>
    <dgm:pt modelId="{71610BF0-C2D1-435B-915F-BFA05D234BDE}">
      <dgm:prSet/>
      <dgm:spPr/>
      <dgm:t>
        <a:bodyPr/>
        <a:lstStyle/>
        <a:p>
          <a:r>
            <a:rPr lang="en-US"/>
            <a:t>Mean Absolute Error (MAE)</a:t>
          </a:r>
        </a:p>
      </dgm:t>
    </dgm:pt>
    <dgm:pt modelId="{54EC624D-BDF9-49DB-A516-4A7786F2B8F2}" type="parTrans" cxnId="{E2FF4B43-DDA8-4592-AC9E-3336D8860D69}">
      <dgm:prSet/>
      <dgm:spPr/>
      <dgm:t>
        <a:bodyPr/>
        <a:lstStyle/>
        <a:p>
          <a:endParaRPr lang="en-US"/>
        </a:p>
      </dgm:t>
    </dgm:pt>
    <dgm:pt modelId="{04A52883-1DD3-433C-823E-53673BFF5CAF}" type="sibTrans" cxnId="{E2FF4B43-DDA8-4592-AC9E-3336D8860D69}">
      <dgm:prSet/>
      <dgm:spPr/>
      <dgm:t>
        <a:bodyPr/>
        <a:lstStyle/>
        <a:p>
          <a:endParaRPr lang="en-US"/>
        </a:p>
      </dgm:t>
    </dgm:pt>
    <dgm:pt modelId="{2236CFCB-F7B3-49BF-B71A-C417EA4E5981}">
      <dgm:prSet/>
      <dgm:spPr/>
      <dgm:t>
        <a:bodyPr/>
        <a:lstStyle/>
        <a:p>
          <a:r>
            <a:rPr lang="en-US"/>
            <a:t>Classification</a:t>
          </a:r>
        </a:p>
      </dgm:t>
    </dgm:pt>
    <dgm:pt modelId="{91908C0C-78D1-4C44-820F-D7E0C4AC1804}" type="parTrans" cxnId="{840D9DE6-7479-4EAE-8712-3BC6B8CCF7B6}">
      <dgm:prSet/>
      <dgm:spPr/>
      <dgm:t>
        <a:bodyPr/>
        <a:lstStyle/>
        <a:p>
          <a:endParaRPr lang="en-US"/>
        </a:p>
      </dgm:t>
    </dgm:pt>
    <dgm:pt modelId="{EFA2D31E-AE73-4DF6-BB6E-12BF75A3153A}" type="sibTrans" cxnId="{840D9DE6-7479-4EAE-8712-3BC6B8CCF7B6}">
      <dgm:prSet/>
      <dgm:spPr/>
      <dgm:t>
        <a:bodyPr/>
        <a:lstStyle/>
        <a:p>
          <a:endParaRPr lang="en-US"/>
        </a:p>
      </dgm:t>
    </dgm:pt>
    <dgm:pt modelId="{CF098A84-751E-4F02-B8EF-3B016AD4FC62}">
      <dgm:prSet/>
      <dgm:spPr/>
      <dgm:t>
        <a:bodyPr/>
        <a:lstStyle/>
        <a:p>
          <a:r>
            <a:rPr lang="en-US"/>
            <a:t>Binary Cross-Entropy</a:t>
          </a:r>
        </a:p>
      </dgm:t>
    </dgm:pt>
    <dgm:pt modelId="{0D806213-EE91-4EBF-B383-3860DCC05FC7}" type="parTrans" cxnId="{669DA019-A384-4A64-94B1-9BE77D250503}">
      <dgm:prSet/>
      <dgm:spPr/>
      <dgm:t>
        <a:bodyPr/>
        <a:lstStyle/>
        <a:p>
          <a:endParaRPr lang="en-US"/>
        </a:p>
      </dgm:t>
    </dgm:pt>
    <dgm:pt modelId="{ED85EC6F-EA6C-4F7C-B4D3-658C1E860F56}" type="sibTrans" cxnId="{669DA019-A384-4A64-94B1-9BE77D250503}">
      <dgm:prSet/>
      <dgm:spPr/>
      <dgm:t>
        <a:bodyPr/>
        <a:lstStyle/>
        <a:p>
          <a:endParaRPr lang="en-US"/>
        </a:p>
      </dgm:t>
    </dgm:pt>
    <dgm:pt modelId="{8F1C5C20-D326-4C10-AA84-123490E08A30}">
      <dgm:prSet/>
      <dgm:spPr/>
      <dgm:t>
        <a:bodyPr/>
        <a:lstStyle/>
        <a:p>
          <a:r>
            <a:rPr lang="en-US"/>
            <a:t>Categorical Cross-Entropy</a:t>
          </a:r>
        </a:p>
      </dgm:t>
    </dgm:pt>
    <dgm:pt modelId="{7FB18C02-56EF-448F-961B-FFCCE5818513}" type="parTrans" cxnId="{750E0BEB-B7B3-4BD8-A385-90C387A515E7}">
      <dgm:prSet/>
      <dgm:spPr/>
      <dgm:t>
        <a:bodyPr/>
        <a:lstStyle/>
        <a:p>
          <a:endParaRPr lang="en-US"/>
        </a:p>
      </dgm:t>
    </dgm:pt>
    <dgm:pt modelId="{34A53DA3-1E90-4A25-87ED-9CB8CABB0BFE}" type="sibTrans" cxnId="{750E0BEB-B7B3-4BD8-A385-90C387A515E7}">
      <dgm:prSet/>
      <dgm:spPr/>
      <dgm:t>
        <a:bodyPr/>
        <a:lstStyle/>
        <a:p>
          <a:endParaRPr lang="en-US"/>
        </a:p>
      </dgm:t>
    </dgm:pt>
    <dgm:pt modelId="{C815B8EB-A63C-7F4D-97CC-879510639D89}" type="pres">
      <dgm:prSet presAssocID="{DE6FE4BB-4F15-40CF-B653-8E1A3818192A}" presName="linear" presStyleCnt="0">
        <dgm:presLayoutVars>
          <dgm:dir/>
          <dgm:animLvl val="lvl"/>
          <dgm:resizeHandles val="exact"/>
        </dgm:presLayoutVars>
      </dgm:prSet>
      <dgm:spPr/>
    </dgm:pt>
    <dgm:pt modelId="{7EF84607-A6D0-4544-AABF-1A2781E80B1D}" type="pres">
      <dgm:prSet presAssocID="{73507847-E681-41CD-A4E1-68679EFA90A0}" presName="parentLin" presStyleCnt="0"/>
      <dgm:spPr/>
    </dgm:pt>
    <dgm:pt modelId="{D10BE0E7-3E01-C240-B6C0-F1D9241BF628}" type="pres">
      <dgm:prSet presAssocID="{73507847-E681-41CD-A4E1-68679EFA90A0}" presName="parentLeftMargin" presStyleLbl="node1" presStyleIdx="0" presStyleCnt="2"/>
      <dgm:spPr/>
    </dgm:pt>
    <dgm:pt modelId="{ED69828D-6160-8F49-AE81-E47F482B085D}" type="pres">
      <dgm:prSet presAssocID="{73507847-E681-41CD-A4E1-68679EFA90A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3281418-595E-EF46-B027-33096B401038}" type="pres">
      <dgm:prSet presAssocID="{73507847-E681-41CD-A4E1-68679EFA90A0}" presName="negativeSpace" presStyleCnt="0"/>
      <dgm:spPr/>
    </dgm:pt>
    <dgm:pt modelId="{7E0AFC15-44E9-5743-9CEB-0E40564F0F8B}" type="pres">
      <dgm:prSet presAssocID="{73507847-E681-41CD-A4E1-68679EFA90A0}" presName="childText" presStyleLbl="conFgAcc1" presStyleIdx="0" presStyleCnt="2">
        <dgm:presLayoutVars>
          <dgm:bulletEnabled val="1"/>
        </dgm:presLayoutVars>
      </dgm:prSet>
      <dgm:spPr/>
    </dgm:pt>
    <dgm:pt modelId="{A0B0AF72-4C89-FD48-901A-E7AF48421E7B}" type="pres">
      <dgm:prSet presAssocID="{FF6876CC-8AA6-4082-AC67-604A760020FC}" presName="spaceBetweenRectangles" presStyleCnt="0"/>
      <dgm:spPr/>
    </dgm:pt>
    <dgm:pt modelId="{FF2B4F44-1970-564F-B42E-BEE35D092429}" type="pres">
      <dgm:prSet presAssocID="{2236CFCB-F7B3-49BF-B71A-C417EA4E5981}" presName="parentLin" presStyleCnt="0"/>
      <dgm:spPr/>
    </dgm:pt>
    <dgm:pt modelId="{3E022823-CBC9-AC47-B3AC-9E320BCB42F7}" type="pres">
      <dgm:prSet presAssocID="{2236CFCB-F7B3-49BF-B71A-C417EA4E5981}" presName="parentLeftMargin" presStyleLbl="node1" presStyleIdx="0" presStyleCnt="2"/>
      <dgm:spPr/>
    </dgm:pt>
    <dgm:pt modelId="{DB123C84-3E15-6744-B287-653E83BCE3C3}" type="pres">
      <dgm:prSet presAssocID="{2236CFCB-F7B3-49BF-B71A-C417EA4E598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A039A3B-BCA3-FB40-97DA-2C4D7E6559D8}" type="pres">
      <dgm:prSet presAssocID="{2236CFCB-F7B3-49BF-B71A-C417EA4E5981}" presName="negativeSpace" presStyleCnt="0"/>
      <dgm:spPr/>
    </dgm:pt>
    <dgm:pt modelId="{0BB24644-ACC0-9044-9126-43EEB3FB2442}" type="pres">
      <dgm:prSet presAssocID="{2236CFCB-F7B3-49BF-B71A-C417EA4E598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17B2F11-5A6A-C648-A8DA-A6431B437528}" type="presOf" srcId="{DE6FE4BB-4F15-40CF-B653-8E1A3818192A}" destId="{C815B8EB-A63C-7F4D-97CC-879510639D89}" srcOrd="0" destOrd="0" presId="urn:microsoft.com/office/officeart/2005/8/layout/list1"/>
    <dgm:cxn modelId="{669DA019-A384-4A64-94B1-9BE77D250503}" srcId="{2236CFCB-F7B3-49BF-B71A-C417EA4E5981}" destId="{CF098A84-751E-4F02-B8EF-3B016AD4FC62}" srcOrd="0" destOrd="0" parTransId="{0D806213-EE91-4EBF-B383-3860DCC05FC7}" sibTransId="{ED85EC6F-EA6C-4F7C-B4D3-658C1E860F56}"/>
    <dgm:cxn modelId="{E2FF4B43-DDA8-4592-AC9E-3336D8860D69}" srcId="{73507847-E681-41CD-A4E1-68679EFA90A0}" destId="{71610BF0-C2D1-435B-915F-BFA05D234BDE}" srcOrd="1" destOrd="0" parTransId="{54EC624D-BDF9-49DB-A516-4A7786F2B8F2}" sibTransId="{04A52883-1DD3-433C-823E-53673BFF5CAF}"/>
    <dgm:cxn modelId="{EEDAB744-6353-484D-9880-715A81F8169F}" type="presOf" srcId="{73507847-E681-41CD-A4E1-68679EFA90A0}" destId="{D10BE0E7-3E01-C240-B6C0-F1D9241BF628}" srcOrd="0" destOrd="0" presId="urn:microsoft.com/office/officeart/2005/8/layout/list1"/>
    <dgm:cxn modelId="{D2089B48-7789-5E46-BB67-67707771E9BC}" type="presOf" srcId="{73507847-E681-41CD-A4E1-68679EFA90A0}" destId="{ED69828D-6160-8F49-AE81-E47F482B085D}" srcOrd="1" destOrd="0" presId="urn:microsoft.com/office/officeart/2005/8/layout/list1"/>
    <dgm:cxn modelId="{AE236349-B5F0-415E-8BCB-34A242A3E87F}" srcId="{DE6FE4BB-4F15-40CF-B653-8E1A3818192A}" destId="{73507847-E681-41CD-A4E1-68679EFA90A0}" srcOrd="0" destOrd="0" parTransId="{2C5D7F30-22F2-44C0-AD70-43AF40B2333C}" sibTransId="{FF6876CC-8AA6-4082-AC67-604A760020FC}"/>
    <dgm:cxn modelId="{A2C3656F-EEEA-E841-8B80-FE48236A8338}" type="presOf" srcId="{8F1C5C20-D326-4C10-AA84-123490E08A30}" destId="{0BB24644-ACC0-9044-9126-43EEB3FB2442}" srcOrd="0" destOrd="1" presId="urn:microsoft.com/office/officeart/2005/8/layout/list1"/>
    <dgm:cxn modelId="{21E6A673-B001-E244-9ACA-F4693CC356C4}" type="presOf" srcId="{7C2F5DBA-B615-4A2D-80B4-4C8A0239EFB8}" destId="{7E0AFC15-44E9-5743-9CEB-0E40564F0F8B}" srcOrd="0" destOrd="0" presId="urn:microsoft.com/office/officeart/2005/8/layout/list1"/>
    <dgm:cxn modelId="{FF3CBF9C-0A95-4546-85C3-F1C0E3801C1D}" type="presOf" srcId="{71610BF0-C2D1-435B-915F-BFA05D234BDE}" destId="{7E0AFC15-44E9-5743-9CEB-0E40564F0F8B}" srcOrd="0" destOrd="1" presId="urn:microsoft.com/office/officeart/2005/8/layout/list1"/>
    <dgm:cxn modelId="{0DB4D3C0-0231-4F32-8F3B-E869894D0C1E}" srcId="{73507847-E681-41CD-A4E1-68679EFA90A0}" destId="{7C2F5DBA-B615-4A2D-80B4-4C8A0239EFB8}" srcOrd="0" destOrd="0" parTransId="{C0D9DC0E-6E91-497C-BF15-ECD0D8B70C59}" sibTransId="{F884DAF6-FB40-41D2-AE11-7AC2B0621AA4}"/>
    <dgm:cxn modelId="{11E0B9C7-69DD-F346-88A5-CC94E4CA33D2}" type="presOf" srcId="{2236CFCB-F7B3-49BF-B71A-C417EA4E5981}" destId="{3E022823-CBC9-AC47-B3AC-9E320BCB42F7}" srcOrd="0" destOrd="0" presId="urn:microsoft.com/office/officeart/2005/8/layout/list1"/>
    <dgm:cxn modelId="{BFABF8C7-FC7D-D041-B0D5-51CA3E3DAD38}" type="presOf" srcId="{2236CFCB-F7B3-49BF-B71A-C417EA4E5981}" destId="{DB123C84-3E15-6744-B287-653E83BCE3C3}" srcOrd="1" destOrd="0" presId="urn:microsoft.com/office/officeart/2005/8/layout/list1"/>
    <dgm:cxn modelId="{0E22D3D5-CDB2-3049-AD33-43D09EE772E5}" type="presOf" srcId="{CF098A84-751E-4F02-B8EF-3B016AD4FC62}" destId="{0BB24644-ACC0-9044-9126-43EEB3FB2442}" srcOrd="0" destOrd="0" presId="urn:microsoft.com/office/officeart/2005/8/layout/list1"/>
    <dgm:cxn modelId="{840D9DE6-7479-4EAE-8712-3BC6B8CCF7B6}" srcId="{DE6FE4BB-4F15-40CF-B653-8E1A3818192A}" destId="{2236CFCB-F7B3-49BF-B71A-C417EA4E5981}" srcOrd="1" destOrd="0" parTransId="{91908C0C-78D1-4C44-820F-D7E0C4AC1804}" sibTransId="{EFA2D31E-AE73-4DF6-BB6E-12BF75A3153A}"/>
    <dgm:cxn modelId="{750E0BEB-B7B3-4BD8-A385-90C387A515E7}" srcId="{2236CFCB-F7B3-49BF-B71A-C417EA4E5981}" destId="{8F1C5C20-D326-4C10-AA84-123490E08A30}" srcOrd="1" destOrd="0" parTransId="{7FB18C02-56EF-448F-961B-FFCCE5818513}" sibTransId="{34A53DA3-1E90-4A25-87ED-9CB8CABB0BFE}"/>
    <dgm:cxn modelId="{28C9F77C-0454-B041-8C46-1CD5DCE9808E}" type="presParOf" srcId="{C815B8EB-A63C-7F4D-97CC-879510639D89}" destId="{7EF84607-A6D0-4544-AABF-1A2781E80B1D}" srcOrd="0" destOrd="0" presId="urn:microsoft.com/office/officeart/2005/8/layout/list1"/>
    <dgm:cxn modelId="{896D01B5-2AC6-CA4C-8C96-BEDCAA2EA318}" type="presParOf" srcId="{7EF84607-A6D0-4544-AABF-1A2781E80B1D}" destId="{D10BE0E7-3E01-C240-B6C0-F1D9241BF628}" srcOrd="0" destOrd="0" presId="urn:microsoft.com/office/officeart/2005/8/layout/list1"/>
    <dgm:cxn modelId="{E44F3974-FF3A-A841-BB35-4961039EF85C}" type="presParOf" srcId="{7EF84607-A6D0-4544-AABF-1A2781E80B1D}" destId="{ED69828D-6160-8F49-AE81-E47F482B085D}" srcOrd="1" destOrd="0" presId="urn:microsoft.com/office/officeart/2005/8/layout/list1"/>
    <dgm:cxn modelId="{848BE42B-2156-4A4F-AB66-370E465169F4}" type="presParOf" srcId="{C815B8EB-A63C-7F4D-97CC-879510639D89}" destId="{B3281418-595E-EF46-B027-33096B401038}" srcOrd="1" destOrd="0" presId="urn:microsoft.com/office/officeart/2005/8/layout/list1"/>
    <dgm:cxn modelId="{511BC0F1-52B5-6444-AC9C-2D2F5BFA5175}" type="presParOf" srcId="{C815B8EB-A63C-7F4D-97CC-879510639D89}" destId="{7E0AFC15-44E9-5743-9CEB-0E40564F0F8B}" srcOrd="2" destOrd="0" presId="urn:microsoft.com/office/officeart/2005/8/layout/list1"/>
    <dgm:cxn modelId="{9CDEEB4E-554B-C745-9518-624037F681DE}" type="presParOf" srcId="{C815B8EB-A63C-7F4D-97CC-879510639D89}" destId="{A0B0AF72-4C89-FD48-901A-E7AF48421E7B}" srcOrd="3" destOrd="0" presId="urn:microsoft.com/office/officeart/2005/8/layout/list1"/>
    <dgm:cxn modelId="{DA5374B3-2B5C-3244-B1DB-BCD416A19226}" type="presParOf" srcId="{C815B8EB-A63C-7F4D-97CC-879510639D89}" destId="{FF2B4F44-1970-564F-B42E-BEE35D092429}" srcOrd="4" destOrd="0" presId="urn:microsoft.com/office/officeart/2005/8/layout/list1"/>
    <dgm:cxn modelId="{A5A1F21A-4F98-474D-9195-4ABFF9152525}" type="presParOf" srcId="{FF2B4F44-1970-564F-B42E-BEE35D092429}" destId="{3E022823-CBC9-AC47-B3AC-9E320BCB42F7}" srcOrd="0" destOrd="0" presId="urn:microsoft.com/office/officeart/2005/8/layout/list1"/>
    <dgm:cxn modelId="{C7FD16B8-A5D9-584B-AD83-E14175E0120A}" type="presParOf" srcId="{FF2B4F44-1970-564F-B42E-BEE35D092429}" destId="{DB123C84-3E15-6744-B287-653E83BCE3C3}" srcOrd="1" destOrd="0" presId="urn:microsoft.com/office/officeart/2005/8/layout/list1"/>
    <dgm:cxn modelId="{7A897630-39CB-3D49-BA94-242C20BB7F7E}" type="presParOf" srcId="{C815B8EB-A63C-7F4D-97CC-879510639D89}" destId="{EA039A3B-BCA3-FB40-97DA-2C4D7E6559D8}" srcOrd="5" destOrd="0" presId="urn:microsoft.com/office/officeart/2005/8/layout/list1"/>
    <dgm:cxn modelId="{91DFF957-AC95-A84F-9617-38FDCE8FA5FB}" type="presParOf" srcId="{C815B8EB-A63C-7F4D-97CC-879510639D89}" destId="{0BB24644-ACC0-9044-9126-43EEB3FB244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32D09D-AA33-47A3-9238-00DB4E1970B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5C47E40-05A5-4268-A9D4-3E2FEA811A89}">
      <dgm:prSet/>
      <dgm:spPr/>
      <dgm:t>
        <a:bodyPr/>
        <a:lstStyle/>
        <a:p>
          <a:pPr>
            <a:defRPr b="1"/>
          </a:pPr>
          <a:r>
            <a:rPr lang="en-US"/>
            <a:t>Perceptrons</a:t>
          </a:r>
        </a:p>
      </dgm:t>
    </dgm:pt>
    <dgm:pt modelId="{13A4E41A-C313-40AC-A89B-DEDFC731869A}" type="parTrans" cxnId="{0DAB41C2-65D0-4358-B288-0FA419610F28}">
      <dgm:prSet/>
      <dgm:spPr/>
      <dgm:t>
        <a:bodyPr/>
        <a:lstStyle/>
        <a:p>
          <a:endParaRPr lang="en-US"/>
        </a:p>
      </dgm:t>
    </dgm:pt>
    <dgm:pt modelId="{518912D3-1A58-4B37-8817-5B6A21E39A85}" type="sibTrans" cxnId="{0DAB41C2-65D0-4358-B288-0FA419610F28}">
      <dgm:prSet/>
      <dgm:spPr/>
      <dgm:t>
        <a:bodyPr/>
        <a:lstStyle/>
        <a:p>
          <a:endParaRPr lang="en-US"/>
        </a:p>
      </dgm:t>
    </dgm:pt>
    <dgm:pt modelId="{F4502A47-A1B5-410D-BAF9-45175EC8EF2B}">
      <dgm:prSet/>
      <dgm:spPr/>
      <dgm:t>
        <a:bodyPr/>
        <a:lstStyle/>
        <a:p>
          <a:pPr>
            <a:defRPr b="1"/>
          </a:pPr>
          <a:r>
            <a:rPr lang="en-US"/>
            <a:t>Feedforward Neural Networks </a:t>
          </a:r>
        </a:p>
      </dgm:t>
    </dgm:pt>
    <dgm:pt modelId="{5E79EA8D-0D79-4CEC-9583-33A50BD146C7}" type="parTrans" cxnId="{5B93E778-D720-4375-9127-66BFE64E3234}">
      <dgm:prSet/>
      <dgm:spPr/>
      <dgm:t>
        <a:bodyPr/>
        <a:lstStyle/>
        <a:p>
          <a:endParaRPr lang="en-US"/>
        </a:p>
      </dgm:t>
    </dgm:pt>
    <dgm:pt modelId="{CC068CE7-01C8-48FD-85F6-95BA5D922A43}" type="sibTrans" cxnId="{5B93E778-D720-4375-9127-66BFE64E3234}">
      <dgm:prSet/>
      <dgm:spPr/>
      <dgm:t>
        <a:bodyPr/>
        <a:lstStyle/>
        <a:p>
          <a:endParaRPr lang="en-US"/>
        </a:p>
      </dgm:t>
    </dgm:pt>
    <dgm:pt modelId="{6BCFA4E0-E018-4BDF-9EF1-FC43689FF7D5}">
      <dgm:prSet/>
      <dgm:spPr/>
      <dgm:t>
        <a:bodyPr/>
        <a:lstStyle/>
        <a:p>
          <a:pPr>
            <a:defRPr b="1"/>
          </a:pPr>
          <a:r>
            <a:rPr lang="en-US"/>
            <a:t>Convolutional Neural Networks</a:t>
          </a:r>
        </a:p>
      </dgm:t>
    </dgm:pt>
    <dgm:pt modelId="{D2383997-BA90-476F-99BD-2051ADC4EBBA}" type="parTrans" cxnId="{62C322AD-918F-421F-AA2E-D91A1E75D100}">
      <dgm:prSet/>
      <dgm:spPr/>
      <dgm:t>
        <a:bodyPr/>
        <a:lstStyle/>
        <a:p>
          <a:endParaRPr lang="en-US"/>
        </a:p>
      </dgm:t>
    </dgm:pt>
    <dgm:pt modelId="{3E1E7F96-617E-40F4-8406-306FFA494383}" type="sibTrans" cxnId="{62C322AD-918F-421F-AA2E-D91A1E75D100}">
      <dgm:prSet/>
      <dgm:spPr/>
      <dgm:t>
        <a:bodyPr/>
        <a:lstStyle/>
        <a:p>
          <a:endParaRPr lang="en-US"/>
        </a:p>
      </dgm:t>
    </dgm:pt>
    <dgm:pt modelId="{A4957400-932B-45E2-BC64-3FC34F5C0AAD}">
      <dgm:prSet/>
      <dgm:spPr/>
      <dgm:t>
        <a:bodyPr/>
        <a:lstStyle/>
        <a:p>
          <a:pPr>
            <a:defRPr b="1"/>
          </a:pPr>
          <a:r>
            <a:rPr lang="en-US" dirty="0"/>
            <a:t>Recurrent Neural Networks (RNNs)</a:t>
          </a:r>
        </a:p>
      </dgm:t>
    </dgm:pt>
    <dgm:pt modelId="{001415A5-B533-48C3-8F6A-5DD9A62F9869}" type="parTrans" cxnId="{152068E7-FB51-49BD-9BDB-7E0F558E134F}">
      <dgm:prSet/>
      <dgm:spPr/>
      <dgm:t>
        <a:bodyPr/>
        <a:lstStyle/>
        <a:p>
          <a:endParaRPr lang="en-US"/>
        </a:p>
      </dgm:t>
    </dgm:pt>
    <dgm:pt modelId="{DE5DCA3C-5E22-43C3-BEC2-BF3091711439}" type="sibTrans" cxnId="{152068E7-FB51-49BD-9BDB-7E0F558E134F}">
      <dgm:prSet/>
      <dgm:spPr/>
      <dgm:t>
        <a:bodyPr/>
        <a:lstStyle/>
        <a:p>
          <a:endParaRPr lang="en-US"/>
        </a:p>
      </dgm:t>
    </dgm:pt>
    <dgm:pt modelId="{09268EE4-AC57-4139-845A-D0EC1826075D}">
      <dgm:prSet/>
      <dgm:spPr/>
      <dgm:t>
        <a:bodyPr/>
        <a:lstStyle/>
        <a:p>
          <a:pPr>
            <a:defRPr b="1"/>
          </a:pPr>
          <a:r>
            <a:rPr lang="en-US" b="0" i="0" dirty="0">
              <a:hlinkClick xmlns:r="http://schemas.openxmlformats.org/officeDocument/2006/relationships" r:id="rId1"/>
            </a:rPr>
            <a:t>Generative Adversarial </a:t>
          </a:r>
          <a:r>
            <a:rPr lang="en-US" dirty="0">
              <a:hlinkClick xmlns:r="http://schemas.openxmlformats.org/officeDocument/2006/relationships" r:id="rId1"/>
            </a:rPr>
            <a:t>N</a:t>
          </a:r>
          <a:r>
            <a:rPr lang="en-US" b="0" i="0" dirty="0">
              <a:hlinkClick xmlns:r="http://schemas.openxmlformats.org/officeDocument/2006/relationships" r:id="rId1"/>
            </a:rPr>
            <a:t>etwork (GAN)</a:t>
          </a:r>
          <a:endParaRPr lang="en-US" dirty="0"/>
        </a:p>
      </dgm:t>
    </dgm:pt>
    <dgm:pt modelId="{0515B315-3C4B-4600-B5AF-2F3DFAE18E01}" type="parTrans" cxnId="{5A8229EF-664B-4169-9B74-A5EF2AF4981A}">
      <dgm:prSet/>
      <dgm:spPr/>
      <dgm:t>
        <a:bodyPr/>
        <a:lstStyle/>
        <a:p>
          <a:endParaRPr lang="en-US"/>
        </a:p>
      </dgm:t>
    </dgm:pt>
    <dgm:pt modelId="{EF6FB4DD-1BFE-435B-BFFF-A6D314BD602E}" type="sibTrans" cxnId="{5A8229EF-664B-4169-9B74-A5EF2AF4981A}">
      <dgm:prSet/>
      <dgm:spPr/>
      <dgm:t>
        <a:bodyPr/>
        <a:lstStyle/>
        <a:p>
          <a:endParaRPr lang="en-US"/>
        </a:p>
      </dgm:t>
    </dgm:pt>
    <dgm:pt modelId="{765A33AF-FE16-4C30-87B1-114D7BD1C730}">
      <dgm:prSet/>
      <dgm:spPr/>
      <dgm:t>
        <a:bodyPr/>
        <a:lstStyle/>
        <a:p>
          <a:pPr>
            <a:defRPr b="1"/>
          </a:pPr>
          <a:r>
            <a:rPr lang="en-US" dirty="0"/>
            <a:t>Transformer Architecture </a:t>
          </a:r>
        </a:p>
      </dgm:t>
    </dgm:pt>
    <dgm:pt modelId="{E8E9F85B-2CCA-4BC7-A739-3AC237349D14}" type="parTrans" cxnId="{6A74F567-30F8-40C5-97FF-2A53AA0C2BD7}">
      <dgm:prSet/>
      <dgm:spPr/>
      <dgm:t>
        <a:bodyPr/>
        <a:lstStyle/>
        <a:p>
          <a:endParaRPr lang="en-US"/>
        </a:p>
      </dgm:t>
    </dgm:pt>
    <dgm:pt modelId="{D1D4B1FC-2407-4A02-8979-735F51E92AAA}" type="sibTrans" cxnId="{6A74F567-30F8-40C5-97FF-2A53AA0C2BD7}">
      <dgm:prSet/>
      <dgm:spPr/>
      <dgm:t>
        <a:bodyPr/>
        <a:lstStyle/>
        <a:p>
          <a:endParaRPr lang="en-US"/>
        </a:p>
      </dgm:t>
    </dgm:pt>
    <dgm:pt modelId="{911B013E-7D71-D24B-83AE-CB874F37E1B1}" type="pres">
      <dgm:prSet presAssocID="{1E32D09D-AA33-47A3-9238-00DB4E1970BF}" presName="Name0" presStyleCnt="0">
        <dgm:presLayoutVars>
          <dgm:dir/>
          <dgm:resizeHandles val="exact"/>
        </dgm:presLayoutVars>
      </dgm:prSet>
      <dgm:spPr/>
    </dgm:pt>
    <dgm:pt modelId="{AE90D8A3-DBC3-8C43-B883-FBFD359379CF}" type="pres">
      <dgm:prSet presAssocID="{A5C47E40-05A5-4268-A9D4-3E2FEA811A89}" presName="node" presStyleLbl="node1" presStyleIdx="0" presStyleCnt="6">
        <dgm:presLayoutVars>
          <dgm:bulletEnabled val="1"/>
        </dgm:presLayoutVars>
      </dgm:prSet>
      <dgm:spPr/>
    </dgm:pt>
    <dgm:pt modelId="{F37F518D-3A31-AA47-B141-AC92B38365DE}" type="pres">
      <dgm:prSet presAssocID="{518912D3-1A58-4B37-8817-5B6A21E39A85}" presName="sibTrans" presStyleLbl="sibTrans1D1" presStyleIdx="0" presStyleCnt="5"/>
      <dgm:spPr/>
    </dgm:pt>
    <dgm:pt modelId="{FC41C7E8-0BC7-F24A-9711-C7A6722BC1E5}" type="pres">
      <dgm:prSet presAssocID="{518912D3-1A58-4B37-8817-5B6A21E39A85}" presName="connectorText" presStyleLbl="sibTrans1D1" presStyleIdx="0" presStyleCnt="5"/>
      <dgm:spPr/>
    </dgm:pt>
    <dgm:pt modelId="{DCC9D239-89CD-814D-9CCB-16E6B5BAF237}" type="pres">
      <dgm:prSet presAssocID="{F4502A47-A1B5-410D-BAF9-45175EC8EF2B}" presName="node" presStyleLbl="node1" presStyleIdx="1" presStyleCnt="6">
        <dgm:presLayoutVars>
          <dgm:bulletEnabled val="1"/>
        </dgm:presLayoutVars>
      </dgm:prSet>
      <dgm:spPr/>
    </dgm:pt>
    <dgm:pt modelId="{EAF6598E-125D-8247-AD41-FAA87091ADEC}" type="pres">
      <dgm:prSet presAssocID="{CC068CE7-01C8-48FD-85F6-95BA5D922A43}" presName="sibTrans" presStyleLbl="sibTrans1D1" presStyleIdx="1" presStyleCnt="5"/>
      <dgm:spPr/>
    </dgm:pt>
    <dgm:pt modelId="{9B0F5580-7FC6-F448-94EC-1A8FAEFB3408}" type="pres">
      <dgm:prSet presAssocID="{CC068CE7-01C8-48FD-85F6-95BA5D922A43}" presName="connectorText" presStyleLbl="sibTrans1D1" presStyleIdx="1" presStyleCnt="5"/>
      <dgm:spPr/>
    </dgm:pt>
    <dgm:pt modelId="{1C719DA3-6441-9848-AB2F-7C368F253F2A}" type="pres">
      <dgm:prSet presAssocID="{6BCFA4E0-E018-4BDF-9EF1-FC43689FF7D5}" presName="node" presStyleLbl="node1" presStyleIdx="2" presStyleCnt="6">
        <dgm:presLayoutVars>
          <dgm:bulletEnabled val="1"/>
        </dgm:presLayoutVars>
      </dgm:prSet>
      <dgm:spPr/>
    </dgm:pt>
    <dgm:pt modelId="{E106C004-35A6-174F-A643-E5B2920C476C}" type="pres">
      <dgm:prSet presAssocID="{3E1E7F96-617E-40F4-8406-306FFA494383}" presName="sibTrans" presStyleLbl="sibTrans1D1" presStyleIdx="2" presStyleCnt="5"/>
      <dgm:spPr/>
    </dgm:pt>
    <dgm:pt modelId="{D6D3538D-FA61-214C-BC56-22F01F0A9497}" type="pres">
      <dgm:prSet presAssocID="{3E1E7F96-617E-40F4-8406-306FFA494383}" presName="connectorText" presStyleLbl="sibTrans1D1" presStyleIdx="2" presStyleCnt="5"/>
      <dgm:spPr/>
    </dgm:pt>
    <dgm:pt modelId="{863B581C-4042-8A44-97CC-DFF59E9B6817}" type="pres">
      <dgm:prSet presAssocID="{A4957400-932B-45E2-BC64-3FC34F5C0AAD}" presName="node" presStyleLbl="node1" presStyleIdx="3" presStyleCnt="6">
        <dgm:presLayoutVars>
          <dgm:bulletEnabled val="1"/>
        </dgm:presLayoutVars>
      </dgm:prSet>
      <dgm:spPr/>
    </dgm:pt>
    <dgm:pt modelId="{72224292-F840-374A-BB60-0FB0ED1456CD}" type="pres">
      <dgm:prSet presAssocID="{DE5DCA3C-5E22-43C3-BEC2-BF3091711439}" presName="sibTrans" presStyleLbl="sibTrans1D1" presStyleIdx="3" presStyleCnt="5"/>
      <dgm:spPr/>
    </dgm:pt>
    <dgm:pt modelId="{F1F32D82-C807-C04D-BDAC-0D95D62FA00B}" type="pres">
      <dgm:prSet presAssocID="{DE5DCA3C-5E22-43C3-BEC2-BF3091711439}" presName="connectorText" presStyleLbl="sibTrans1D1" presStyleIdx="3" presStyleCnt="5"/>
      <dgm:spPr/>
    </dgm:pt>
    <dgm:pt modelId="{9CB7CBCC-5C90-6C4C-BF20-177ED1C0C5CA}" type="pres">
      <dgm:prSet presAssocID="{09268EE4-AC57-4139-845A-D0EC1826075D}" presName="node" presStyleLbl="node1" presStyleIdx="4" presStyleCnt="6">
        <dgm:presLayoutVars>
          <dgm:bulletEnabled val="1"/>
        </dgm:presLayoutVars>
      </dgm:prSet>
      <dgm:spPr/>
    </dgm:pt>
    <dgm:pt modelId="{51922DA2-23A4-C94D-816C-184AC5388A9D}" type="pres">
      <dgm:prSet presAssocID="{EF6FB4DD-1BFE-435B-BFFF-A6D314BD602E}" presName="sibTrans" presStyleLbl="sibTrans1D1" presStyleIdx="4" presStyleCnt="5"/>
      <dgm:spPr/>
    </dgm:pt>
    <dgm:pt modelId="{8B419D50-888F-F04E-9314-2AC661DB3AEB}" type="pres">
      <dgm:prSet presAssocID="{EF6FB4DD-1BFE-435B-BFFF-A6D314BD602E}" presName="connectorText" presStyleLbl="sibTrans1D1" presStyleIdx="4" presStyleCnt="5"/>
      <dgm:spPr/>
    </dgm:pt>
    <dgm:pt modelId="{DEBA67DD-33CD-E349-B4B6-343764D25B2E}" type="pres">
      <dgm:prSet presAssocID="{765A33AF-FE16-4C30-87B1-114D7BD1C730}" presName="node" presStyleLbl="node1" presStyleIdx="5" presStyleCnt="6">
        <dgm:presLayoutVars>
          <dgm:bulletEnabled val="1"/>
        </dgm:presLayoutVars>
      </dgm:prSet>
      <dgm:spPr/>
    </dgm:pt>
  </dgm:ptLst>
  <dgm:cxnLst>
    <dgm:cxn modelId="{0CB8671A-48F9-C744-A259-D6A62C1A708F}" type="presOf" srcId="{CC068CE7-01C8-48FD-85F6-95BA5D922A43}" destId="{9B0F5580-7FC6-F448-94EC-1A8FAEFB3408}" srcOrd="1" destOrd="0" presId="urn:microsoft.com/office/officeart/2016/7/layout/RepeatingBendingProcessNew"/>
    <dgm:cxn modelId="{199B311C-F826-2B47-A9D5-DAB0CA4B6FE5}" type="presOf" srcId="{518912D3-1A58-4B37-8817-5B6A21E39A85}" destId="{FC41C7E8-0BC7-F24A-9711-C7A6722BC1E5}" srcOrd="1" destOrd="0" presId="urn:microsoft.com/office/officeart/2016/7/layout/RepeatingBendingProcessNew"/>
    <dgm:cxn modelId="{2AA0E21D-34D2-3341-AD55-411D5E23167E}" type="presOf" srcId="{DE5DCA3C-5E22-43C3-BEC2-BF3091711439}" destId="{F1F32D82-C807-C04D-BDAC-0D95D62FA00B}" srcOrd="1" destOrd="0" presId="urn:microsoft.com/office/officeart/2016/7/layout/RepeatingBendingProcessNew"/>
    <dgm:cxn modelId="{ED0D5A23-E5A9-5540-A93E-DCF2E4DBDC4B}" type="presOf" srcId="{09268EE4-AC57-4139-845A-D0EC1826075D}" destId="{9CB7CBCC-5C90-6C4C-BF20-177ED1C0C5CA}" srcOrd="0" destOrd="0" presId="urn:microsoft.com/office/officeart/2016/7/layout/RepeatingBendingProcessNew"/>
    <dgm:cxn modelId="{F771D343-F1D9-A548-ADDD-C852880A0D69}" type="presOf" srcId="{1E32D09D-AA33-47A3-9238-00DB4E1970BF}" destId="{911B013E-7D71-D24B-83AE-CB874F37E1B1}" srcOrd="0" destOrd="0" presId="urn:microsoft.com/office/officeart/2016/7/layout/RepeatingBendingProcessNew"/>
    <dgm:cxn modelId="{6A74F567-30F8-40C5-97FF-2A53AA0C2BD7}" srcId="{1E32D09D-AA33-47A3-9238-00DB4E1970BF}" destId="{765A33AF-FE16-4C30-87B1-114D7BD1C730}" srcOrd="5" destOrd="0" parTransId="{E8E9F85B-2CCA-4BC7-A739-3AC237349D14}" sibTransId="{D1D4B1FC-2407-4A02-8979-735F51E92AAA}"/>
    <dgm:cxn modelId="{C4D50A68-990D-C44C-A539-05FD86C6E889}" type="presOf" srcId="{A4957400-932B-45E2-BC64-3FC34F5C0AAD}" destId="{863B581C-4042-8A44-97CC-DFF59E9B6817}" srcOrd="0" destOrd="0" presId="urn:microsoft.com/office/officeart/2016/7/layout/RepeatingBendingProcessNew"/>
    <dgm:cxn modelId="{5B93E778-D720-4375-9127-66BFE64E3234}" srcId="{1E32D09D-AA33-47A3-9238-00DB4E1970BF}" destId="{F4502A47-A1B5-410D-BAF9-45175EC8EF2B}" srcOrd="1" destOrd="0" parTransId="{5E79EA8D-0D79-4CEC-9583-33A50BD146C7}" sibTransId="{CC068CE7-01C8-48FD-85F6-95BA5D922A43}"/>
    <dgm:cxn modelId="{9AE45481-C1D3-324A-A26C-2E5108F1A88B}" type="presOf" srcId="{F4502A47-A1B5-410D-BAF9-45175EC8EF2B}" destId="{DCC9D239-89CD-814D-9CCB-16E6B5BAF237}" srcOrd="0" destOrd="0" presId="urn:microsoft.com/office/officeart/2016/7/layout/RepeatingBendingProcessNew"/>
    <dgm:cxn modelId="{62C322AD-918F-421F-AA2E-D91A1E75D100}" srcId="{1E32D09D-AA33-47A3-9238-00DB4E1970BF}" destId="{6BCFA4E0-E018-4BDF-9EF1-FC43689FF7D5}" srcOrd="2" destOrd="0" parTransId="{D2383997-BA90-476F-99BD-2051ADC4EBBA}" sibTransId="{3E1E7F96-617E-40F4-8406-306FFA494383}"/>
    <dgm:cxn modelId="{747461B4-D36E-1F43-9794-9308F643E8E6}" type="presOf" srcId="{DE5DCA3C-5E22-43C3-BEC2-BF3091711439}" destId="{72224292-F840-374A-BB60-0FB0ED1456CD}" srcOrd="0" destOrd="0" presId="urn:microsoft.com/office/officeart/2016/7/layout/RepeatingBendingProcessNew"/>
    <dgm:cxn modelId="{02336BBB-A627-7649-B8E8-BB7D040B0784}" type="presOf" srcId="{CC068CE7-01C8-48FD-85F6-95BA5D922A43}" destId="{EAF6598E-125D-8247-AD41-FAA87091ADEC}" srcOrd="0" destOrd="0" presId="urn:microsoft.com/office/officeart/2016/7/layout/RepeatingBendingProcessNew"/>
    <dgm:cxn modelId="{0DAB41C2-65D0-4358-B288-0FA419610F28}" srcId="{1E32D09D-AA33-47A3-9238-00DB4E1970BF}" destId="{A5C47E40-05A5-4268-A9D4-3E2FEA811A89}" srcOrd="0" destOrd="0" parTransId="{13A4E41A-C313-40AC-A89B-DEDFC731869A}" sibTransId="{518912D3-1A58-4B37-8817-5B6A21E39A85}"/>
    <dgm:cxn modelId="{BDC8CFC7-B296-2B49-9A25-43097E865126}" type="presOf" srcId="{3E1E7F96-617E-40F4-8406-306FFA494383}" destId="{E106C004-35A6-174F-A643-E5B2920C476C}" srcOrd="0" destOrd="0" presId="urn:microsoft.com/office/officeart/2016/7/layout/RepeatingBendingProcessNew"/>
    <dgm:cxn modelId="{6F4976CD-E312-C74A-AC15-B8DDA09BD1B5}" type="presOf" srcId="{EF6FB4DD-1BFE-435B-BFFF-A6D314BD602E}" destId="{51922DA2-23A4-C94D-816C-184AC5388A9D}" srcOrd="0" destOrd="0" presId="urn:microsoft.com/office/officeart/2016/7/layout/RepeatingBendingProcessNew"/>
    <dgm:cxn modelId="{AA310EDD-DD5E-F14C-BF14-B60002E59051}" type="presOf" srcId="{765A33AF-FE16-4C30-87B1-114D7BD1C730}" destId="{DEBA67DD-33CD-E349-B4B6-343764D25B2E}" srcOrd="0" destOrd="0" presId="urn:microsoft.com/office/officeart/2016/7/layout/RepeatingBendingProcessNew"/>
    <dgm:cxn modelId="{4805B1DE-D8FA-4147-81A5-3282F29795C8}" type="presOf" srcId="{A5C47E40-05A5-4268-A9D4-3E2FEA811A89}" destId="{AE90D8A3-DBC3-8C43-B883-FBFD359379CF}" srcOrd="0" destOrd="0" presId="urn:microsoft.com/office/officeart/2016/7/layout/RepeatingBendingProcessNew"/>
    <dgm:cxn modelId="{41ACC6DF-2928-0D4B-A9EB-A052527CFA03}" type="presOf" srcId="{6BCFA4E0-E018-4BDF-9EF1-FC43689FF7D5}" destId="{1C719DA3-6441-9848-AB2F-7C368F253F2A}" srcOrd="0" destOrd="0" presId="urn:microsoft.com/office/officeart/2016/7/layout/RepeatingBendingProcessNew"/>
    <dgm:cxn modelId="{152068E7-FB51-49BD-9BDB-7E0F558E134F}" srcId="{1E32D09D-AA33-47A3-9238-00DB4E1970BF}" destId="{A4957400-932B-45E2-BC64-3FC34F5C0AAD}" srcOrd="3" destOrd="0" parTransId="{001415A5-B533-48C3-8F6A-5DD9A62F9869}" sibTransId="{DE5DCA3C-5E22-43C3-BEC2-BF3091711439}"/>
    <dgm:cxn modelId="{8960FFED-ABCB-2F45-B06D-E31B0C7200BA}" type="presOf" srcId="{518912D3-1A58-4B37-8817-5B6A21E39A85}" destId="{F37F518D-3A31-AA47-B141-AC92B38365DE}" srcOrd="0" destOrd="0" presId="urn:microsoft.com/office/officeart/2016/7/layout/RepeatingBendingProcessNew"/>
    <dgm:cxn modelId="{5A8229EF-664B-4169-9B74-A5EF2AF4981A}" srcId="{1E32D09D-AA33-47A3-9238-00DB4E1970BF}" destId="{09268EE4-AC57-4139-845A-D0EC1826075D}" srcOrd="4" destOrd="0" parTransId="{0515B315-3C4B-4600-B5AF-2F3DFAE18E01}" sibTransId="{EF6FB4DD-1BFE-435B-BFFF-A6D314BD602E}"/>
    <dgm:cxn modelId="{2CAA9DF0-0995-6B4C-A047-872C6DA5E09B}" type="presOf" srcId="{EF6FB4DD-1BFE-435B-BFFF-A6D314BD602E}" destId="{8B419D50-888F-F04E-9314-2AC661DB3AEB}" srcOrd="1" destOrd="0" presId="urn:microsoft.com/office/officeart/2016/7/layout/RepeatingBendingProcessNew"/>
    <dgm:cxn modelId="{C799F0FA-839E-6D4F-BED5-629A6BC97194}" type="presOf" srcId="{3E1E7F96-617E-40F4-8406-306FFA494383}" destId="{D6D3538D-FA61-214C-BC56-22F01F0A9497}" srcOrd="1" destOrd="0" presId="urn:microsoft.com/office/officeart/2016/7/layout/RepeatingBendingProcessNew"/>
    <dgm:cxn modelId="{73BF12B2-3554-534A-B5B2-58A973FDC821}" type="presParOf" srcId="{911B013E-7D71-D24B-83AE-CB874F37E1B1}" destId="{AE90D8A3-DBC3-8C43-B883-FBFD359379CF}" srcOrd="0" destOrd="0" presId="urn:microsoft.com/office/officeart/2016/7/layout/RepeatingBendingProcessNew"/>
    <dgm:cxn modelId="{414D076C-3D2E-904D-8A35-E1A27890C1D3}" type="presParOf" srcId="{911B013E-7D71-D24B-83AE-CB874F37E1B1}" destId="{F37F518D-3A31-AA47-B141-AC92B38365DE}" srcOrd="1" destOrd="0" presId="urn:microsoft.com/office/officeart/2016/7/layout/RepeatingBendingProcessNew"/>
    <dgm:cxn modelId="{BE391EBC-917E-C043-AB6C-A805F118FC0F}" type="presParOf" srcId="{F37F518D-3A31-AA47-B141-AC92B38365DE}" destId="{FC41C7E8-0BC7-F24A-9711-C7A6722BC1E5}" srcOrd="0" destOrd="0" presId="urn:microsoft.com/office/officeart/2016/7/layout/RepeatingBendingProcessNew"/>
    <dgm:cxn modelId="{DAACBB65-214B-AE46-99D8-F5F985861317}" type="presParOf" srcId="{911B013E-7D71-D24B-83AE-CB874F37E1B1}" destId="{DCC9D239-89CD-814D-9CCB-16E6B5BAF237}" srcOrd="2" destOrd="0" presId="urn:microsoft.com/office/officeart/2016/7/layout/RepeatingBendingProcessNew"/>
    <dgm:cxn modelId="{11E571CE-345F-DA48-BE50-D6DF14651401}" type="presParOf" srcId="{911B013E-7D71-D24B-83AE-CB874F37E1B1}" destId="{EAF6598E-125D-8247-AD41-FAA87091ADEC}" srcOrd="3" destOrd="0" presId="urn:microsoft.com/office/officeart/2016/7/layout/RepeatingBendingProcessNew"/>
    <dgm:cxn modelId="{CBCB509D-0861-6540-84F8-BFA107BE2F65}" type="presParOf" srcId="{EAF6598E-125D-8247-AD41-FAA87091ADEC}" destId="{9B0F5580-7FC6-F448-94EC-1A8FAEFB3408}" srcOrd="0" destOrd="0" presId="urn:microsoft.com/office/officeart/2016/7/layout/RepeatingBendingProcessNew"/>
    <dgm:cxn modelId="{E9ACC716-A21D-F14A-B0D3-CC073346BBC3}" type="presParOf" srcId="{911B013E-7D71-D24B-83AE-CB874F37E1B1}" destId="{1C719DA3-6441-9848-AB2F-7C368F253F2A}" srcOrd="4" destOrd="0" presId="urn:microsoft.com/office/officeart/2016/7/layout/RepeatingBendingProcessNew"/>
    <dgm:cxn modelId="{E762845F-6368-7B40-8DE6-416F50D5CD6E}" type="presParOf" srcId="{911B013E-7D71-D24B-83AE-CB874F37E1B1}" destId="{E106C004-35A6-174F-A643-E5B2920C476C}" srcOrd="5" destOrd="0" presId="urn:microsoft.com/office/officeart/2016/7/layout/RepeatingBendingProcessNew"/>
    <dgm:cxn modelId="{041534EE-C74F-2A4E-AAB9-82C92D09D02D}" type="presParOf" srcId="{E106C004-35A6-174F-A643-E5B2920C476C}" destId="{D6D3538D-FA61-214C-BC56-22F01F0A9497}" srcOrd="0" destOrd="0" presId="urn:microsoft.com/office/officeart/2016/7/layout/RepeatingBendingProcessNew"/>
    <dgm:cxn modelId="{66A04C93-40DD-0C41-B5A5-75B68358B65F}" type="presParOf" srcId="{911B013E-7D71-D24B-83AE-CB874F37E1B1}" destId="{863B581C-4042-8A44-97CC-DFF59E9B6817}" srcOrd="6" destOrd="0" presId="urn:microsoft.com/office/officeart/2016/7/layout/RepeatingBendingProcessNew"/>
    <dgm:cxn modelId="{077B5427-F382-9B47-A938-6D4F855D7DB1}" type="presParOf" srcId="{911B013E-7D71-D24B-83AE-CB874F37E1B1}" destId="{72224292-F840-374A-BB60-0FB0ED1456CD}" srcOrd="7" destOrd="0" presId="urn:microsoft.com/office/officeart/2016/7/layout/RepeatingBendingProcessNew"/>
    <dgm:cxn modelId="{4FA96B13-E6A6-7349-AAF5-67A88FF340F9}" type="presParOf" srcId="{72224292-F840-374A-BB60-0FB0ED1456CD}" destId="{F1F32D82-C807-C04D-BDAC-0D95D62FA00B}" srcOrd="0" destOrd="0" presId="urn:microsoft.com/office/officeart/2016/7/layout/RepeatingBendingProcessNew"/>
    <dgm:cxn modelId="{7DD44EE4-2820-794B-B1A0-0144821BEC11}" type="presParOf" srcId="{911B013E-7D71-D24B-83AE-CB874F37E1B1}" destId="{9CB7CBCC-5C90-6C4C-BF20-177ED1C0C5CA}" srcOrd="8" destOrd="0" presId="urn:microsoft.com/office/officeart/2016/7/layout/RepeatingBendingProcessNew"/>
    <dgm:cxn modelId="{2AA0411D-A4F7-B942-86C0-9823D6A9BB7B}" type="presParOf" srcId="{911B013E-7D71-D24B-83AE-CB874F37E1B1}" destId="{51922DA2-23A4-C94D-816C-184AC5388A9D}" srcOrd="9" destOrd="0" presId="urn:microsoft.com/office/officeart/2016/7/layout/RepeatingBendingProcessNew"/>
    <dgm:cxn modelId="{FDA3DA1E-E5C1-E842-AFD6-F5AED6095B9A}" type="presParOf" srcId="{51922DA2-23A4-C94D-816C-184AC5388A9D}" destId="{8B419D50-888F-F04E-9314-2AC661DB3AEB}" srcOrd="0" destOrd="0" presId="urn:microsoft.com/office/officeart/2016/7/layout/RepeatingBendingProcessNew"/>
    <dgm:cxn modelId="{D8AF6778-7110-F843-ACAF-CAC39D903E9D}" type="presParOf" srcId="{911B013E-7D71-D24B-83AE-CB874F37E1B1}" destId="{DEBA67DD-33CD-E349-B4B6-343764D25B2E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0DEA57E-85DE-4652-9951-7EEA83850FD7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6362857-6432-4823-8647-8C0FA479E904}">
      <dgm:prSet/>
      <dgm:spPr/>
      <dgm:t>
        <a:bodyPr/>
        <a:lstStyle/>
        <a:p>
          <a:r>
            <a:rPr lang="en-US"/>
            <a:t>Word Embeddings</a:t>
          </a:r>
        </a:p>
      </dgm:t>
    </dgm:pt>
    <dgm:pt modelId="{AFAA63A3-35EC-475E-A944-27A0AD0A1A16}" type="parTrans" cxnId="{51CD6B3D-0A61-4805-8C4B-DFFC5EBF3ECA}">
      <dgm:prSet/>
      <dgm:spPr/>
      <dgm:t>
        <a:bodyPr/>
        <a:lstStyle/>
        <a:p>
          <a:endParaRPr lang="en-US"/>
        </a:p>
      </dgm:t>
    </dgm:pt>
    <dgm:pt modelId="{6010D375-6B47-4F7E-B072-CEE978259682}" type="sibTrans" cxnId="{51CD6B3D-0A61-4805-8C4B-DFFC5EBF3ECA}">
      <dgm:prSet/>
      <dgm:spPr/>
      <dgm:t>
        <a:bodyPr/>
        <a:lstStyle/>
        <a:p>
          <a:endParaRPr lang="en-US"/>
        </a:p>
      </dgm:t>
    </dgm:pt>
    <dgm:pt modelId="{EFD41871-9648-40A3-8C95-F72C4FF9422F}">
      <dgm:prSet/>
      <dgm:spPr/>
      <dgm:t>
        <a:bodyPr/>
        <a:lstStyle/>
        <a:p>
          <a:r>
            <a:rPr lang="en-US" dirty="0" err="1"/>
            <a:t>GloVe</a:t>
          </a:r>
          <a:r>
            <a:rPr lang="en-US" dirty="0"/>
            <a:t> (Pennington et al., 2014)</a:t>
          </a:r>
        </a:p>
      </dgm:t>
    </dgm:pt>
    <dgm:pt modelId="{EEC964C2-B5FF-4B08-B7D1-D5ECFFC086B0}" type="parTrans" cxnId="{40AEA9C9-CE49-44D6-AAB4-D1EC1FC001D3}">
      <dgm:prSet/>
      <dgm:spPr/>
      <dgm:t>
        <a:bodyPr/>
        <a:lstStyle/>
        <a:p>
          <a:endParaRPr lang="en-US"/>
        </a:p>
      </dgm:t>
    </dgm:pt>
    <dgm:pt modelId="{0E24268D-7E1B-4A82-BAE4-6D918346EF3F}" type="sibTrans" cxnId="{40AEA9C9-CE49-44D6-AAB4-D1EC1FC001D3}">
      <dgm:prSet/>
      <dgm:spPr/>
      <dgm:t>
        <a:bodyPr/>
        <a:lstStyle/>
        <a:p>
          <a:endParaRPr lang="en-US"/>
        </a:p>
      </dgm:t>
    </dgm:pt>
    <dgm:pt modelId="{3D22458E-E29E-4774-AC95-49B54785FC19}">
      <dgm:prSet/>
      <dgm:spPr/>
      <dgm:t>
        <a:bodyPr/>
        <a:lstStyle/>
        <a:p>
          <a:r>
            <a:rPr lang="en-US"/>
            <a:t>Recurrent Neural Networks (RNNs)</a:t>
          </a:r>
        </a:p>
      </dgm:t>
    </dgm:pt>
    <dgm:pt modelId="{1149AF77-9768-4639-9ADD-5BAA51ED2CDA}" type="parTrans" cxnId="{CA8E0622-8529-4189-BEED-0140DB668F13}">
      <dgm:prSet/>
      <dgm:spPr/>
      <dgm:t>
        <a:bodyPr/>
        <a:lstStyle/>
        <a:p>
          <a:endParaRPr lang="en-US"/>
        </a:p>
      </dgm:t>
    </dgm:pt>
    <dgm:pt modelId="{7039A163-F370-40E4-9397-A2AB8964F64B}" type="sibTrans" cxnId="{CA8E0622-8529-4189-BEED-0140DB668F13}">
      <dgm:prSet/>
      <dgm:spPr/>
      <dgm:t>
        <a:bodyPr/>
        <a:lstStyle/>
        <a:p>
          <a:endParaRPr lang="en-US"/>
        </a:p>
      </dgm:t>
    </dgm:pt>
    <dgm:pt modelId="{91BA61A6-292A-4E17-9F28-EB37419071B9}">
      <dgm:prSet/>
      <dgm:spPr/>
      <dgm:t>
        <a:bodyPr/>
        <a:lstStyle/>
        <a:p>
          <a:r>
            <a:rPr lang="en-US"/>
            <a:t>Long Short-Term Memory (LSTM) </a:t>
          </a:r>
        </a:p>
      </dgm:t>
    </dgm:pt>
    <dgm:pt modelId="{730F37BC-48B3-43D1-89BA-94AC8EC17B62}" type="parTrans" cxnId="{C9064022-649F-4077-958C-BE31B2DD1B75}">
      <dgm:prSet/>
      <dgm:spPr/>
      <dgm:t>
        <a:bodyPr/>
        <a:lstStyle/>
        <a:p>
          <a:endParaRPr lang="en-US"/>
        </a:p>
      </dgm:t>
    </dgm:pt>
    <dgm:pt modelId="{B96EC971-85F9-4A19-8981-903526D682B5}" type="sibTrans" cxnId="{C9064022-649F-4077-958C-BE31B2DD1B75}">
      <dgm:prSet/>
      <dgm:spPr/>
      <dgm:t>
        <a:bodyPr/>
        <a:lstStyle/>
        <a:p>
          <a:endParaRPr lang="en-US"/>
        </a:p>
      </dgm:t>
    </dgm:pt>
    <dgm:pt modelId="{3AF5B314-1278-407C-865C-841BA42BAA95}">
      <dgm:prSet/>
      <dgm:spPr/>
      <dgm:t>
        <a:bodyPr/>
        <a:lstStyle/>
        <a:p>
          <a:r>
            <a:rPr lang="en-US"/>
            <a:t>Gated Recurrent Units (GRUs)</a:t>
          </a:r>
        </a:p>
      </dgm:t>
    </dgm:pt>
    <dgm:pt modelId="{DFFC0D22-6A86-4352-87F6-B8CBCF47A383}" type="parTrans" cxnId="{407A50EC-93FE-4BE3-B592-FB40147E1EA8}">
      <dgm:prSet/>
      <dgm:spPr/>
      <dgm:t>
        <a:bodyPr/>
        <a:lstStyle/>
        <a:p>
          <a:endParaRPr lang="en-US"/>
        </a:p>
      </dgm:t>
    </dgm:pt>
    <dgm:pt modelId="{BF0685E4-41F5-4D8F-82B8-5D597729E9FE}" type="sibTrans" cxnId="{407A50EC-93FE-4BE3-B592-FB40147E1EA8}">
      <dgm:prSet/>
      <dgm:spPr/>
      <dgm:t>
        <a:bodyPr/>
        <a:lstStyle/>
        <a:p>
          <a:endParaRPr lang="en-US"/>
        </a:p>
      </dgm:t>
    </dgm:pt>
    <dgm:pt modelId="{47942E69-58EA-6F40-9BA8-450631686572}">
      <dgm:prSet/>
      <dgm:spPr/>
      <dgm:t>
        <a:bodyPr/>
        <a:lstStyle/>
        <a:p>
          <a:r>
            <a:rPr lang="en-US" dirty="0" err="1"/>
            <a:t>FastText</a:t>
          </a:r>
          <a:r>
            <a:rPr lang="en-US" dirty="0"/>
            <a:t> (Bojanowski et al., 2016)</a:t>
          </a:r>
        </a:p>
      </dgm:t>
    </dgm:pt>
    <dgm:pt modelId="{6CB2842A-57E6-F945-B2AD-315AAF8D67AF}" type="parTrans" cxnId="{9E6EC6A7-F0EB-1D4B-BB12-E50501037554}">
      <dgm:prSet/>
      <dgm:spPr/>
    </dgm:pt>
    <dgm:pt modelId="{697097A6-BEE6-F344-931F-6E1060724205}" type="sibTrans" cxnId="{9E6EC6A7-F0EB-1D4B-BB12-E50501037554}">
      <dgm:prSet/>
      <dgm:spPr/>
    </dgm:pt>
    <dgm:pt modelId="{563AB1FF-736D-B64B-8AF5-802931152DB2}">
      <dgm:prSet/>
      <dgm:spPr/>
      <dgm:t>
        <a:bodyPr/>
        <a:lstStyle/>
        <a:p>
          <a:r>
            <a:rPr lang="en-US" dirty="0"/>
            <a:t>Word2Vec (</a:t>
          </a:r>
          <a:r>
            <a:rPr lang="en-US" dirty="0" err="1"/>
            <a:t>Mikolov</a:t>
          </a:r>
          <a:r>
            <a:rPr lang="en-US" dirty="0"/>
            <a:t> et al., 2013)</a:t>
          </a:r>
        </a:p>
      </dgm:t>
    </dgm:pt>
    <dgm:pt modelId="{E3D75265-5538-EB42-8B7C-C93A39999066}" type="parTrans" cxnId="{C1519E47-8FE2-864B-A11B-817AC7CF42BB}">
      <dgm:prSet/>
      <dgm:spPr/>
    </dgm:pt>
    <dgm:pt modelId="{5BC99C92-19A3-584A-922E-CAC4E1F54304}" type="sibTrans" cxnId="{C1519E47-8FE2-864B-A11B-817AC7CF42BB}">
      <dgm:prSet/>
      <dgm:spPr/>
    </dgm:pt>
    <dgm:pt modelId="{B59C597A-E64B-EA49-BD72-DAFD82AA964D}">
      <dgm:prSet/>
      <dgm:spPr/>
      <dgm:t>
        <a:bodyPr/>
        <a:lstStyle/>
        <a:p>
          <a:r>
            <a:rPr lang="en-US" dirty="0"/>
            <a:t>Skip-gram: Predicts surrounding words given a target word.</a:t>
          </a:r>
        </a:p>
      </dgm:t>
    </dgm:pt>
    <dgm:pt modelId="{ECD4E381-5C4B-A24C-B9D9-AA40A9F833F3}" type="parTrans" cxnId="{BD422F73-45D9-0F43-856E-5E27E6AD814A}">
      <dgm:prSet/>
      <dgm:spPr/>
      <dgm:t>
        <a:bodyPr/>
        <a:lstStyle/>
        <a:p>
          <a:endParaRPr lang="en-US"/>
        </a:p>
      </dgm:t>
    </dgm:pt>
    <dgm:pt modelId="{3D631499-ADC4-8B41-B2DD-C4A4E39274E4}" type="sibTrans" cxnId="{BD422F73-45D9-0F43-856E-5E27E6AD814A}">
      <dgm:prSet/>
      <dgm:spPr/>
      <dgm:t>
        <a:bodyPr/>
        <a:lstStyle/>
        <a:p>
          <a:endParaRPr lang="en-US"/>
        </a:p>
      </dgm:t>
    </dgm:pt>
    <dgm:pt modelId="{CAECD8CB-0EF6-1149-8BE3-46C53EC031E3}">
      <dgm:prSet/>
      <dgm:spPr/>
      <dgm:t>
        <a:bodyPr/>
        <a:lstStyle/>
        <a:p>
          <a:r>
            <a:rPr lang="en-US" dirty="0"/>
            <a:t>CBOW (Continuous Bag of Words): Predicts the target word given surrounding words.</a:t>
          </a:r>
        </a:p>
      </dgm:t>
    </dgm:pt>
    <dgm:pt modelId="{9FF7FE87-14F2-4B4B-BF66-3C283805EEB6}" type="parTrans" cxnId="{099D454F-7D10-DB47-9846-3088DB5E535A}">
      <dgm:prSet/>
      <dgm:spPr/>
      <dgm:t>
        <a:bodyPr/>
        <a:lstStyle/>
        <a:p>
          <a:endParaRPr lang="en-US"/>
        </a:p>
      </dgm:t>
    </dgm:pt>
    <dgm:pt modelId="{D11DBC17-5D1A-5747-841E-93EE8F1BA54C}" type="sibTrans" cxnId="{099D454F-7D10-DB47-9846-3088DB5E535A}">
      <dgm:prSet/>
      <dgm:spPr/>
      <dgm:t>
        <a:bodyPr/>
        <a:lstStyle/>
        <a:p>
          <a:endParaRPr lang="en-US"/>
        </a:p>
      </dgm:t>
    </dgm:pt>
    <dgm:pt modelId="{54831C8D-71E2-1B4F-A70B-491F2C95D45D}" type="pres">
      <dgm:prSet presAssocID="{10DEA57E-85DE-4652-9951-7EEA83850FD7}" presName="Name0" presStyleCnt="0">
        <dgm:presLayoutVars>
          <dgm:dir/>
          <dgm:animLvl val="lvl"/>
          <dgm:resizeHandles val="exact"/>
        </dgm:presLayoutVars>
      </dgm:prSet>
      <dgm:spPr/>
    </dgm:pt>
    <dgm:pt modelId="{145243A5-C142-3448-B357-DB6DFD76027B}" type="pres">
      <dgm:prSet presAssocID="{76362857-6432-4823-8647-8C0FA479E904}" presName="composite" presStyleCnt="0"/>
      <dgm:spPr/>
    </dgm:pt>
    <dgm:pt modelId="{BF99D793-D809-8D47-A0FE-91845ECF2387}" type="pres">
      <dgm:prSet presAssocID="{76362857-6432-4823-8647-8C0FA479E90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2320074-0A1A-B14B-A522-5695CD72CE05}" type="pres">
      <dgm:prSet presAssocID="{76362857-6432-4823-8647-8C0FA479E904}" presName="desTx" presStyleLbl="alignAccFollowNode1" presStyleIdx="0" presStyleCnt="2">
        <dgm:presLayoutVars>
          <dgm:bulletEnabled val="1"/>
        </dgm:presLayoutVars>
      </dgm:prSet>
      <dgm:spPr/>
    </dgm:pt>
    <dgm:pt modelId="{B6C219C8-A11B-9547-AFFA-5493124098EF}" type="pres">
      <dgm:prSet presAssocID="{6010D375-6B47-4F7E-B072-CEE978259682}" presName="space" presStyleCnt="0"/>
      <dgm:spPr/>
    </dgm:pt>
    <dgm:pt modelId="{EBEC780D-710F-494F-A9DA-E82028492F0D}" type="pres">
      <dgm:prSet presAssocID="{3D22458E-E29E-4774-AC95-49B54785FC19}" presName="composite" presStyleCnt="0"/>
      <dgm:spPr/>
    </dgm:pt>
    <dgm:pt modelId="{10048786-64E7-4641-BBD7-0DCE31BD0490}" type="pres">
      <dgm:prSet presAssocID="{3D22458E-E29E-4774-AC95-49B54785FC1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7E11C887-EFF7-744A-BD3B-AE1AF264863C}" type="pres">
      <dgm:prSet presAssocID="{3D22458E-E29E-4774-AC95-49B54785FC1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1549909-0090-CB4E-904B-6A074A9E2EA7}" type="presOf" srcId="{91BA61A6-292A-4E17-9F28-EB37419071B9}" destId="{7E11C887-EFF7-744A-BD3B-AE1AF264863C}" srcOrd="0" destOrd="0" presId="urn:microsoft.com/office/officeart/2005/8/layout/hList1"/>
    <dgm:cxn modelId="{591A8118-3314-5D4C-BB25-511E23BE81CE}" type="presOf" srcId="{3D22458E-E29E-4774-AC95-49B54785FC19}" destId="{10048786-64E7-4641-BBD7-0DCE31BD0490}" srcOrd="0" destOrd="0" presId="urn:microsoft.com/office/officeart/2005/8/layout/hList1"/>
    <dgm:cxn modelId="{D3DD6121-2FBB-464A-870F-5E8C8245858F}" type="presOf" srcId="{EFD41871-9648-40A3-8C95-F72C4FF9422F}" destId="{62320074-0A1A-B14B-A522-5695CD72CE05}" srcOrd="0" destOrd="0" presId="urn:microsoft.com/office/officeart/2005/8/layout/hList1"/>
    <dgm:cxn modelId="{CA8E0622-8529-4189-BEED-0140DB668F13}" srcId="{10DEA57E-85DE-4652-9951-7EEA83850FD7}" destId="{3D22458E-E29E-4774-AC95-49B54785FC19}" srcOrd="1" destOrd="0" parTransId="{1149AF77-9768-4639-9ADD-5BAA51ED2CDA}" sibTransId="{7039A163-F370-40E4-9397-A2AB8964F64B}"/>
    <dgm:cxn modelId="{C9064022-649F-4077-958C-BE31B2DD1B75}" srcId="{3D22458E-E29E-4774-AC95-49B54785FC19}" destId="{91BA61A6-292A-4E17-9F28-EB37419071B9}" srcOrd="0" destOrd="0" parTransId="{730F37BC-48B3-43D1-89BA-94AC8EC17B62}" sibTransId="{B96EC971-85F9-4A19-8981-903526D682B5}"/>
    <dgm:cxn modelId="{7D882336-A2AE-1D4E-B165-52DE51FB3AC8}" type="presOf" srcId="{563AB1FF-736D-B64B-8AF5-802931152DB2}" destId="{62320074-0A1A-B14B-A522-5695CD72CE05}" srcOrd="0" destOrd="1" presId="urn:microsoft.com/office/officeart/2005/8/layout/hList1"/>
    <dgm:cxn modelId="{51CD6B3D-0A61-4805-8C4B-DFFC5EBF3ECA}" srcId="{10DEA57E-85DE-4652-9951-7EEA83850FD7}" destId="{76362857-6432-4823-8647-8C0FA479E904}" srcOrd="0" destOrd="0" parTransId="{AFAA63A3-35EC-475E-A944-27A0AD0A1A16}" sibTransId="{6010D375-6B47-4F7E-B072-CEE978259682}"/>
    <dgm:cxn modelId="{C1519E47-8FE2-864B-A11B-817AC7CF42BB}" srcId="{76362857-6432-4823-8647-8C0FA479E904}" destId="{563AB1FF-736D-B64B-8AF5-802931152DB2}" srcOrd="1" destOrd="0" parTransId="{E3D75265-5538-EB42-8B7C-C93A39999066}" sibTransId="{5BC99C92-19A3-584A-922E-CAC4E1F54304}"/>
    <dgm:cxn modelId="{099D454F-7D10-DB47-9846-3088DB5E535A}" srcId="{563AB1FF-736D-B64B-8AF5-802931152DB2}" destId="{CAECD8CB-0EF6-1149-8BE3-46C53EC031E3}" srcOrd="1" destOrd="0" parTransId="{9FF7FE87-14F2-4B4B-BF66-3C283805EEB6}" sibTransId="{D11DBC17-5D1A-5747-841E-93EE8F1BA54C}"/>
    <dgm:cxn modelId="{BEBCBA6B-EF6F-E946-81C8-47DF78D9933F}" type="presOf" srcId="{10DEA57E-85DE-4652-9951-7EEA83850FD7}" destId="{54831C8D-71E2-1B4F-A70B-491F2C95D45D}" srcOrd="0" destOrd="0" presId="urn:microsoft.com/office/officeart/2005/8/layout/hList1"/>
    <dgm:cxn modelId="{BD422F73-45D9-0F43-856E-5E27E6AD814A}" srcId="{563AB1FF-736D-B64B-8AF5-802931152DB2}" destId="{B59C597A-E64B-EA49-BD72-DAFD82AA964D}" srcOrd="0" destOrd="0" parTransId="{ECD4E381-5C4B-A24C-B9D9-AA40A9F833F3}" sibTransId="{3D631499-ADC4-8B41-B2DD-C4A4E39274E4}"/>
    <dgm:cxn modelId="{9E6EC6A7-F0EB-1D4B-BB12-E50501037554}" srcId="{76362857-6432-4823-8647-8C0FA479E904}" destId="{47942E69-58EA-6F40-9BA8-450631686572}" srcOrd="2" destOrd="0" parTransId="{6CB2842A-57E6-F945-B2AD-315AAF8D67AF}" sibTransId="{697097A6-BEE6-F344-931F-6E1060724205}"/>
    <dgm:cxn modelId="{3E8B62B4-7459-DE4A-BEF5-54E9054E5091}" type="presOf" srcId="{B59C597A-E64B-EA49-BD72-DAFD82AA964D}" destId="{62320074-0A1A-B14B-A522-5695CD72CE05}" srcOrd="0" destOrd="2" presId="urn:microsoft.com/office/officeart/2005/8/layout/hList1"/>
    <dgm:cxn modelId="{E03768B6-79B6-F549-9B58-1DBB849B99BB}" type="presOf" srcId="{CAECD8CB-0EF6-1149-8BE3-46C53EC031E3}" destId="{62320074-0A1A-B14B-A522-5695CD72CE05}" srcOrd="0" destOrd="3" presId="urn:microsoft.com/office/officeart/2005/8/layout/hList1"/>
    <dgm:cxn modelId="{40AEA9C9-CE49-44D6-AAB4-D1EC1FC001D3}" srcId="{76362857-6432-4823-8647-8C0FA479E904}" destId="{EFD41871-9648-40A3-8C95-F72C4FF9422F}" srcOrd="0" destOrd="0" parTransId="{EEC964C2-B5FF-4B08-B7D1-D5ECFFC086B0}" sibTransId="{0E24268D-7E1B-4A82-BAE4-6D918346EF3F}"/>
    <dgm:cxn modelId="{8F8C78DF-C26C-4749-A47F-F3B1F20CAD88}" type="presOf" srcId="{76362857-6432-4823-8647-8C0FA479E904}" destId="{BF99D793-D809-8D47-A0FE-91845ECF2387}" srcOrd="0" destOrd="0" presId="urn:microsoft.com/office/officeart/2005/8/layout/hList1"/>
    <dgm:cxn modelId="{020617E7-04A4-2B44-8FE4-54FD2A862D34}" type="presOf" srcId="{47942E69-58EA-6F40-9BA8-450631686572}" destId="{62320074-0A1A-B14B-A522-5695CD72CE05}" srcOrd="0" destOrd="4" presId="urn:microsoft.com/office/officeart/2005/8/layout/hList1"/>
    <dgm:cxn modelId="{407A50EC-93FE-4BE3-B592-FB40147E1EA8}" srcId="{3D22458E-E29E-4774-AC95-49B54785FC19}" destId="{3AF5B314-1278-407C-865C-841BA42BAA95}" srcOrd="1" destOrd="0" parTransId="{DFFC0D22-6A86-4352-87F6-B8CBCF47A383}" sibTransId="{BF0685E4-41F5-4D8F-82B8-5D597729E9FE}"/>
    <dgm:cxn modelId="{0C461FF1-7C57-8940-BB0D-94433529E2DC}" type="presOf" srcId="{3AF5B314-1278-407C-865C-841BA42BAA95}" destId="{7E11C887-EFF7-744A-BD3B-AE1AF264863C}" srcOrd="0" destOrd="1" presId="urn:microsoft.com/office/officeart/2005/8/layout/hList1"/>
    <dgm:cxn modelId="{090104B5-A009-F043-8ED1-FA6EE1185781}" type="presParOf" srcId="{54831C8D-71E2-1B4F-A70B-491F2C95D45D}" destId="{145243A5-C142-3448-B357-DB6DFD76027B}" srcOrd="0" destOrd="0" presId="urn:microsoft.com/office/officeart/2005/8/layout/hList1"/>
    <dgm:cxn modelId="{5356AAA0-156F-9D4B-83A3-EDB2A606D52D}" type="presParOf" srcId="{145243A5-C142-3448-B357-DB6DFD76027B}" destId="{BF99D793-D809-8D47-A0FE-91845ECF2387}" srcOrd="0" destOrd="0" presId="urn:microsoft.com/office/officeart/2005/8/layout/hList1"/>
    <dgm:cxn modelId="{D2B68AD9-5FCA-5246-9A36-6A6E19C8655D}" type="presParOf" srcId="{145243A5-C142-3448-B357-DB6DFD76027B}" destId="{62320074-0A1A-B14B-A522-5695CD72CE05}" srcOrd="1" destOrd="0" presId="urn:microsoft.com/office/officeart/2005/8/layout/hList1"/>
    <dgm:cxn modelId="{43DE4AB6-7D67-3644-9903-EB3B06F0D0E1}" type="presParOf" srcId="{54831C8D-71E2-1B4F-A70B-491F2C95D45D}" destId="{B6C219C8-A11B-9547-AFFA-5493124098EF}" srcOrd="1" destOrd="0" presId="urn:microsoft.com/office/officeart/2005/8/layout/hList1"/>
    <dgm:cxn modelId="{0FE79602-D2D0-E442-A7F3-F472DD962714}" type="presParOf" srcId="{54831C8D-71E2-1B4F-A70B-491F2C95D45D}" destId="{EBEC780D-710F-494F-A9DA-E82028492F0D}" srcOrd="2" destOrd="0" presId="urn:microsoft.com/office/officeart/2005/8/layout/hList1"/>
    <dgm:cxn modelId="{4C1B9B1D-0B26-D945-9182-BB5469A4567D}" type="presParOf" srcId="{EBEC780D-710F-494F-A9DA-E82028492F0D}" destId="{10048786-64E7-4641-BBD7-0DCE31BD0490}" srcOrd="0" destOrd="0" presId="urn:microsoft.com/office/officeart/2005/8/layout/hList1"/>
    <dgm:cxn modelId="{8D84CDEC-89F9-594A-A359-1189BADCED84}" type="presParOf" srcId="{EBEC780D-710F-494F-A9DA-E82028492F0D}" destId="{7E11C887-EFF7-744A-BD3B-AE1AF264863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03DE763-C950-4D50-A4BE-071B7CC47142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D72D53-4DAB-40C2-9F0C-A6127188F40B}">
      <dgm:prSet/>
      <dgm:spPr/>
      <dgm:t>
        <a:bodyPr/>
        <a:lstStyle/>
        <a:p>
          <a:r>
            <a:rPr lang="en-US" dirty="0"/>
            <a:t>Natural Human Language</a:t>
          </a:r>
        </a:p>
      </dgm:t>
    </dgm:pt>
    <dgm:pt modelId="{CAEFD0AB-5196-4C36-9D58-891F55CEE404}" type="parTrans" cxnId="{84579D04-16EC-4791-A617-78F8F6DA83EC}">
      <dgm:prSet/>
      <dgm:spPr/>
      <dgm:t>
        <a:bodyPr/>
        <a:lstStyle/>
        <a:p>
          <a:endParaRPr lang="en-US"/>
        </a:p>
      </dgm:t>
    </dgm:pt>
    <dgm:pt modelId="{32ACCCB3-8D25-448A-B0B2-D3FC3A740AF8}" type="sibTrans" cxnId="{84579D04-16EC-4791-A617-78F8F6DA83EC}">
      <dgm:prSet/>
      <dgm:spPr/>
      <dgm:t>
        <a:bodyPr/>
        <a:lstStyle/>
        <a:p>
          <a:endParaRPr lang="en-US"/>
        </a:p>
      </dgm:t>
    </dgm:pt>
    <dgm:pt modelId="{4AAC6323-2E27-45CF-88D1-F081E3CAC4D9}">
      <dgm:prSet/>
      <dgm:spPr/>
      <dgm:t>
        <a:bodyPr/>
        <a:lstStyle/>
        <a:p>
          <a:r>
            <a:rPr lang="en-US"/>
            <a:t>Synonyms </a:t>
          </a:r>
        </a:p>
      </dgm:t>
    </dgm:pt>
    <dgm:pt modelId="{AC7FED1C-5014-4764-9CE8-CFEC4C9EE75E}" type="parTrans" cxnId="{C5CBA71E-614C-491C-A226-2E91E1726E02}">
      <dgm:prSet/>
      <dgm:spPr/>
      <dgm:t>
        <a:bodyPr/>
        <a:lstStyle/>
        <a:p>
          <a:endParaRPr lang="en-US"/>
        </a:p>
      </dgm:t>
    </dgm:pt>
    <dgm:pt modelId="{374BEEC6-5F37-4E4D-83C7-DB5AC41DD3C7}" type="sibTrans" cxnId="{C5CBA71E-614C-491C-A226-2E91E1726E02}">
      <dgm:prSet/>
      <dgm:spPr/>
      <dgm:t>
        <a:bodyPr/>
        <a:lstStyle/>
        <a:p>
          <a:endParaRPr lang="en-US"/>
        </a:p>
      </dgm:t>
    </dgm:pt>
    <dgm:pt modelId="{A23B23B2-78C8-4BA6-81EC-CEA30C24BE0F}">
      <dgm:prSet/>
      <dgm:spPr/>
      <dgm:t>
        <a:bodyPr/>
        <a:lstStyle/>
        <a:p>
          <a:r>
            <a:rPr lang="en-US"/>
            <a:t>Paraphrasing</a:t>
          </a:r>
        </a:p>
      </dgm:t>
    </dgm:pt>
    <dgm:pt modelId="{B85305B5-19F7-4644-A10F-A6F24B9052F9}" type="parTrans" cxnId="{A83E64F8-B755-4BC6-A7FB-D44AA0BF89F6}">
      <dgm:prSet/>
      <dgm:spPr/>
      <dgm:t>
        <a:bodyPr/>
        <a:lstStyle/>
        <a:p>
          <a:endParaRPr lang="en-US"/>
        </a:p>
      </dgm:t>
    </dgm:pt>
    <dgm:pt modelId="{3C92FF01-CF26-4212-9D56-0AC284550C51}" type="sibTrans" cxnId="{A83E64F8-B755-4BC6-A7FB-D44AA0BF89F6}">
      <dgm:prSet/>
      <dgm:spPr/>
      <dgm:t>
        <a:bodyPr/>
        <a:lstStyle/>
        <a:p>
          <a:endParaRPr lang="en-US"/>
        </a:p>
      </dgm:t>
    </dgm:pt>
    <dgm:pt modelId="{13749AC8-EE89-4DF7-9A68-CB214B8292B9}">
      <dgm:prSet/>
      <dgm:spPr/>
      <dgm:t>
        <a:bodyPr/>
        <a:lstStyle/>
        <a:p>
          <a:r>
            <a:rPr lang="en-US"/>
            <a:t>Analogies </a:t>
          </a:r>
        </a:p>
      </dgm:t>
    </dgm:pt>
    <dgm:pt modelId="{04B2AD9B-3905-499C-975A-BE4348DA0FD1}" type="parTrans" cxnId="{41BC6206-59E0-4D65-82B5-1AD33C47E1AD}">
      <dgm:prSet/>
      <dgm:spPr/>
      <dgm:t>
        <a:bodyPr/>
        <a:lstStyle/>
        <a:p>
          <a:endParaRPr lang="en-US"/>
        </a:p>
      </dgm:t>
    </dgm:pt>
    <dgm:pt modelId="{1532CB4E-4262-4D7E-B458-5D903F94C1FA}" type="sibTrans" cxnId="{41BC6206-59E0-4D65-82B5-1AD33C47E1AD}">
      <dgm:prSet/>
      <dgm:spPr/>
      <dgm:t>
        <a:bodyPr/>
        <a:lstStyle/>
        <a:p>
          <a:endParaRPr lang="en-US"/>
        </a:p>
      </dgm:t>
    </dgm:pt>
    <dgm:pt modelId="{3F14C79E-4791-4561-B62F-F0B19A2E7273}">
      <dgm:prSet/>
      <dgm:spPr/>
      <dgm:t>
        <a:bodyPr/>
        <a:lstStyle/>
        <a:p>
          <a:r>
            <a:rPr lang="en-US"/>
            <a:t>Polysemy</a:t>
          </a:r>
        </a:p>
      </dgm:t>
    </dgm:pt>
    <dgm:pt modelId="{9D02DC9D-E57D-4231-92E5-37ECE1D96BE3}" type="parTrans" cxnId="{A3352AD0-59F9-4080-B6C8-628375623F3D}">
      <dgm:prSet/>
      <dgm:spPr/>
      <dgm:t>
        <a:bodyPr/>
        <a:lstStyle/>
        <a:p>
          <a:endParaRPr lang="en-US"/>
        </a:p>
      </dgm:t>
    </dgm:pt>
    <dgm:pt modelId="{E81AB8E4-170F-4427-B5A5-4FA4A2647A46}" type="sibTrans" cxnId="{A3352AD0-59F9-4080-B6C8-628375623F3D}">
      <dgm:prSet/>
      <dgm:spPr/>
      <dgm:t>
        <a:bodyPr/>
        <a:lstStyle/>
        <a:p>
          <a:endParaRPr lang="en-US"/>
        </a:p>
      </dgm:t>
    </dgm:pt>
    <dgm:pt modelId="{B443C4C6-36B9-4FA2-8C53-9597F97E947D}">
      <dgm:prSet/>
      <dgm:spPr/>
      <dgm:t>
        <a:bodyPr/>
        <a:lstStyle/>
        <a:p>
          <a:r>
            <a:rPr lang="en-US"/>
            <a:t>Word embeddings aim to represent text in a way that maintains patterns of thought and reasoning in text data </a:t>
          </a:r>
        </a:p>
      </dgm:t>
    </dgm:pt>
    <dgm:pt modelId="{76A0836F-A0B9-431B-BBB9-96BA4B35549C}" type="parTrans" cxnId="{15D3F0B3-7728-40AA-A743-DBA13191187B}">
      <dgm:prSet/>
      <dgm:spPr/>
      <dgm:t>
        <a:bodyPr/>
        <a:lstStyle/>
        <a:p>
          <a:endParaRPr lang="en-US"/>
        </a:p>
      </dgm:t>
    </dgm:pt>
    <dgm:pt modelId="{1F7E7662-E925-447E-9D7C-EFF99CCB2D03}" type="sibTrans" cxnId="{15D3F0B3-7728-40AA-A743-DBA13191187B}">
      <dgm:prSet/>
      <dgm:spPr/>
      <dgm:t>
        <a:bodyPr/>
        <a:lstStyle/>
        <a:p>
          <a:endParaRPr lang="en-US"/>
        </a:p>
      </dgm:t>
    </dgm:pt>
    <dgm:pt modelId="{08DC13B1-67B6-F54E-B258-2467DA576565}">
      <dgm:prSet/>
      <dgm:spPr/>
      <dgm:t>
        <a:bodyPr/>
        <a:lstStyle/>
        <a:p>
          <a:r>
            <a:rPr lang="en-US" dirty="0"/>
            <a:t>Connections in meanings</a:t>
          </a:r>
        </a:p>
      </dgm:t>
    </dgm:pt>
    <dgm:pt modelId="{7D442613-C391-7640-B47F-BF4CFA734542}" type="parTrans" cxnId="{115F16FE-F433-9F45-B541-67E7506CCD21}">
      <dgm:prSet/>
      <dgm:spPr/>
      <dgm:t>
        <a:bodyPr/>
        <a:lstStyle/>
        <a:p>
          <a:endParaRPr lang="en-US"/>
        </a:p>
      </dgm:t>
    </dgm:pt>
    <dgm:pt modelId="{7CE71E54-2944-D74A-B742-3139D834F507}" type="sibTrans" cxnId="{115F16FE-F433-9F45-B541-67E7506CCD21}">
      <dgm:prSet/>
      <dgm:spPr/>
      <dgm:t>
        <a:bodyPr/>
        <a:lstStyle/>
        <a:p>
          <a:endParaRPr lang="en-US"/>
        </a:p>
      </dgm:t>
    </dgm:pt>
    <dgm:pt modelId="{0A86D432-9450-2643-94CF-CF26BE86010F}" type="pres">
      <dgm:prSet presAssocID="{203DE763-C950-4D50-A4BE-071B7CC47142}" presName="Name0" presStyleCnt="0">
        <dgm:presLayoutVars>
          <dgm:dir/>
          <dgm:animLvl val="lvl"/>
          <dgm:resizeHandles val="exact"/>
        </dgm:presLayoutVars>
      </dgm:prSet>
      <dgm:spPr/>
    </dgm:pt>
    <dgm:pt modelId="{6DD13F43-1A31-D149-A467-165EE7E593D7}" type="pres">
      <dgm:prSet presAssocID="{B443C4C6-36B9-4FA2-8C53-9597F97E947D}" presName="boxAndChildren" presStyleCnt="0"/>
      <dgm:spPr/>
    </dgm:pt>
    <dgm:pt modelId="{2AC8FBA4-AEC0-2D4F-81DB-122673A0D9D8}" type="pres">
      <dgm:prSet presAssocID="{B443C4C6-36B9-4FA2-8C53-9597F97E947D}" presName="parentTextBox" presStyleLbl="node1" presStyleIdx="0" presStyleCnt="2"/>
      <dgm:spPr/>
    </dgm:pt>
    <dgm:pt modelId="{F9CD08FC-67C4-5146-8573-4626AE6CB58F}" type="pres">
      <dgm:prSet presAssocID="{32ACCCB3-8D25-448A-B0B2-D3FC3A740AF8}" presName="sp" presStyleCnt="0"/>
      <dgm:spPr/>
    </dgm:pt>
    <dgm:pt modelId="{C37803C3-6594-1647-9603-29AB6C3736AD}" type="pres">
      <dgm:prSet presAssocID="{51D72D53-4DAB-40C2-9F0C-A6127188F40B}" presName="arrowAndChildren" presStyleCnt="0"/>
      <dgm:spPr/>
    </dgm:pt>
    <dgm:pt modelId="{751987FB-BCCF-D44B-AF5D-EA62EBE48A9F}" type="pres">
      <dgm:prSet presAssocID="{51D72D53-4DAB-40C2-9F0C-A6127188F40B}" presName="parentTextArrow" presStyleLbl="node1" presStyleIdx="0" presStyleCnt="2"/>
      <dgm:spPr/>
    </dgm:pt>
    <dgm:pt modelId="{DD02AB80-72D7-744A-B0E3-B1E36E2B8E43}" type="pres">
      <dgm:prSet presAssocID="{51D72D53-4DAB-40C2-9F0C-A6127188F40B}" presName="arrow" presStyleLbl="node1" presStyleIdx="1" presStyleCnt="2"/>
      <dgm:spPr/>
    </dgm:pt>
    <dgm:pt modelId="{A341E74F-4B85-C54B-AF7F-365556E83643}" type="pres">
      <dgm:prSet presAssocID="{51D72D53-4DAB-40C2-9F0C-A6127188F40B}" presName="descendantArrow" presStyleCnt="0"/>
      <dgm:spPr/>
    </dgm:pt>
    <dgm:pt modelId="{001C492E-F836-1047-AC77-96AD79F13A83}" type="pres">
      <dgm:prSet presAssocID="{08DC13B1-67B6-F54E-B258-2467DA576565}" presName="childTextArrow" presStyleLbl="fgAccFollowNode1" presStyleIdx="0" presStyleCnt="5">
        <dgm:presLayoutVars>
          <dgm:bulletEnabled val="1"/>
        </dgm:presLayoutVars>
      </dgm:prSet>
      <dgm:spPr/>
    </dgm:pt>
    <dgm:pt modelId="{232045A8-B871-474F-AB7F-17CEA3977B9B}" type="pres">
      <dgm:prSet presAssocID="{4AAC6323-2E27-45CF-88D1-F081E3CAC4D9}" presName="childTextArrow" presStyleLbl="fgAccFollowNode1" presStyleIdx="1" presStyleCnt="5">
        <dgm:presLayoutVars>
          <dgm:bulletEnabled val="1"/>
        </dgm:presLayoutVars>
      </dgm:prSet>
      <dgm:spPr/>
    </dgm:pt>
    <dgm:pt modelId="{22795C93-5C22-7A4D-86ED-9E437CA734A8}" type="pres">
      <dgm:prSet presAssocID="{A23B23B2-78C8-4BA6-81EC-CEA30C24BE0F}" presName="childTextArrow" presStyleLbl="fgAccFollowNode1" presStyleIdx="2" presStyleCnt="5">
        <dgm:presLayoutVars>
          <dgm:bulletEnabled val="1"/>
        </dgm:presLayoutVars>
      </dgm:prSet>
      <dgm:spPr/>
    </dgm:pt>
    <dgm:pt modelId="{ED683378-268F-6845-A634-1CE17D1FF9EE}" type="pres">
      <dgm:prSet presAssocID="{13749AC8-EE89-4DF7-9A68-CB214B8292B9}" presName="childTextArrow" presStyleLbl="fgAccFollowNode1" presStyleIdx="3" presStyleCnt="5">
        <dgm:presLayoutVars>
          <dgm:bulletEnabled val="1"/>
        </dgm:presLayoutVars>
      </dgm:prSet>
      <dgm:spPr/>
    </dgm:pt>
    <dgm:pt modelId="{EEADD9B4-0DF9-9E42-9441-C6E89D20BD4D}" type="pres">
      <dgm:prSet presAssocID="{3F14C79E-4791-4561-B62F-F0B19A2E7273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84579D04-16EC-4791-A617-78F8F6DA83EC}" srcId="{203DE763-C950-4D50-A4BE-071B7CC47142}" destId="{51D72D53-4DAB-40C2-9F0C-A6127188F40B}" srcOrd="0" destOrd="0" parTransId="{CAEFD0AB-5196-4C36-9D58-891F55CEE404}" sibTransId="{32ACCCB3-8D25-448A-B0B2-D3FC3A740AF8}"/>
    <dgm:cxn modelId="{41BC6206-59E0-4D65-82B5-1AD33C47E1AD}" srcId="{51D72D53-4DAB-40C2-9F0C-A6127188F40B}" destId="{13749AC8-EE89-4DF7-9A68-CB214B8292B9}" srcOrd="3" destOrd="0" parTransId="{04B2AD9B-3905-499C-975A-BE4348DA0FD1}" sibTransId="{1532CB4E-4262-4D7E-B458-5D903F94C1FA}"/>
    <dgm:cxn modelId="{C08BBB17-C6D9-9D4C-8F06-47727BEA48C2}" type="presOf" srcId="{51D72D53-4DAB-40C2-9F0C-A6127188F40B}" destId="{751987FB-BCCF-D44B-AF5D-EA62EBE48A9F}" srcOrd="0" destOrd="0" presId="urn:microsoft.com/office/officeart/2005/8/layout/process4"/>
    <dgm:cxn modelId="{C5CBA71E-614C-491C-A226-2E91E1726E02}" srcId="{51D72D53-4DAB-40C2-9F0C-A6127188F40B}" destId="{4AAC6323-2E27-45CF-88D1-F081E3CAC4D9}" srcOrd="1" destOrd="0" parTransId="{AC7FED1C-5014-4764-9CE8-CFEC4C9EE75E}" sibTransId="{374BEEC6-5F37-4E4D-83C7-DB5AC41DD3C7}"/>
    <dgm:cxn modelId="{A1AE0F2B-F442-334B-8D8D-A48B3B98B0A0}" type="presOf" srcId="{08DC13B1-67B6-F54E-B258-2467DA576565}" destId="{001C492E-F836-1047-AC77-96AD79F13A83}" srcOrd="0" destOrd="0" presId="urn:microsoft.com/office/officeart/2005/8/layout/process4"/>
    <dgm:cxn modelId="{F31F3D3A-2014-C642-B477-B98B7C5EF32D}" type="presOf" srcId="{13749AC8-EE89-4DF7-9A68-CB214B8292B9}" destId="{ED683378-268F-6845-A634-1CE17D1FF9EE}" srcOrd="0" destOrd="0" presId="urn:microsoft.com/office/officeart/2005/8/layout/process4"/>
    <dgm:cxn modelId="{67B51983-E251-5149-8960-82AF52C4DAA0}" type="presOf" srcId="{B443C4C6-36B9-4FA2-8C53-9597F97E947D}" destId="{2AC8FBA4-AEC0-2D4F-81DB-122673A0D9D8}" srcOrd="0" destOrd="0" presId="urn:microsoft.com/office/officeart/2005/8/layout/process4"/>
    <dgm:cxn modelId="{889C95A5-34FF-7249-A017-2CA89740BC9D}" type="presOf" srcId="{51D72D53-4DAB-40C2-9F0C-A6127188F40B}" destId="{DD02AB80-72D7-744A-B0E3-B1E36E2B8E43}" srcOrd="1" destOrd="0" presId="urn:microsoft.com/office/officeart/2005/8/layout/process4"/>
    <dgm:cxn modelId="{15D3F0B3-7728-40AA-A743-DBA13191187B}" srcId="{203DE763-C950-4D50-A4BE-071B7CC47142}" destId="{B443C4C6-36B9-4FA2-8C53-9597F97E947D}" srcOrd="1" destOrd="0" parTransId="{76A0836F-A0B9-431B-BBB9-96BA4B35549C}" sibTransId="{1F7E7662-E925-447E-9D7C-EFF99CCB2D03}"/>
    <dgm:cxn modelId="{DE1C02C8-EB96-AA47-AB2A-8EABE8C2293F}" type="presOf" srcId="{A23B23B2-78C8-4BA6-81EC-CEA30C24BE0F}" destId="{22795C93-5C22-7A4D-86ED-9E437CA734A8}" srcOrd="0" destOrd="0" presId="urn:microsoft.com/office/officeart/2005/8/layout/process4"/>
    <dgm:cxn modelId="{A3352AD0-59F9-4080-B6C8-628375623F3D}" srcId="{51D72D53-4DAB-40C2-9F0C-A6127188F40B}" destId="{3F14C79E-4791-4561-B62F-F0B19A2E7273}" srcOrd="4" destOrd="0" parTransId="{9D02DC9D-E57D-4231-92E5-37ECE1D96BE3}" sibTransId="{E81AB8E4-170F-4427-B5A5-4FA4A2647A46}"/>
    <dgm:cxn modelId="{3C8C3EE1-6143-9347-A514-1F05993E6793}" type="presOf" srcId="{3F14C79E-4791-4561-B62F-F0B19A2E7273}" destId="{EEADD9B4-0DF9-9E42-9441-C6E89D20BD4D}" srcOrd="0" destOrd="0" presId="urn:microsoft.com/office/officeart/2005/8/layout/process4"/>
    <dgm:cxn modelId="{BED2E0EE-0479-B54E-9CAB-BF5D2882881A}" type="presOf" srcId="{4AAC6323-2E27-45CF-88D1-F081E3CAC4D9}" destId="{232045A8-B871-474F-AB7F-17CEA3977B9B}" srcOrd="0" destOrd="0" presId="urn:microsoft.com/office/officeart/2005/8/layout/process4"/>
    <dgm:cxn modelId="{A83E64F8-B755-4BC6-A7FB-D44AA0BF89F6}" srcId="{51D72D53-4DAB-40C2-9F0C-A6127188F40B}" destId="{A23B23B2-78C8-4BA6-81EC-CEA30C24BE0F}" srcOrd="2" destOrd="0" parTransId="{B85305B5-19F7-4644-A10F-A6F24B9052F9}" sibTransId="{3C92FF01-CF26-4212-9D56-0AC284550C51}"/>
    <dgm:cxn modelId="{E208C2FC-389D-4E4E-9CE4-327F40FE812C}" type="presOf" srcId="{203DE763-C950-4D50-A4BE-071B7CC47142}" destId="{0A86D432-9450-2643-94CF-CF26BE86010F}" srcOrd="0" destOrd="0" presId="urn:microsoft.com/office/officeart/2005/8/layout/process4"/>
    <dgm:cxn modelId="{115F16FE-F433-9F45-B541-67E7506CCD21}" srcId="{51D72D53-4DAB-40C2-9F0C-A6127188F40B}" destId="{08DC13B1-67B6-F54E-B258-2467DA576565}" srcOrd="0" destOrd="0" parTransId="{7D442613-C391-7640-B47F-BF4CFA734542}" sibTransId="{7CE71E54-2944-D74A-B742-3139D834F507}"/>
    <dgm:cxn modelId="{343907F8-C4A1-6746-8B13-4C549D3B48DE}" type="presParOf" srcId="{0A86D432-9450-2643-94CF-CF26BE86010F}" destId="{6DD13F43-1A31-D149-A467-165EE7E593D7}" srcOrd="0" destOrd="0" presId="urn:microsoft.com/office/officeart/2005/8/layout/process4"/>
    <dgm:cxn modelId="{6FBAF850-1B5B-3247-9E14-97DB7B1DCBFA}" type="presParOf" srcId="{6DD13F43-1A31-D149-A467-165EE7E593D7}" destId="{2AC8FBA4-AEC0-2D4F-81DB-122673A0D9D8}" srcOrd="0" destOrd="0" presId="urn:microsoft.com/office/officeart/2005/8/layout/process4"/>
    <dgm:cxn modelId="{4FD69514-B10B-554A-9E4A-FC71B29BD8C1}" type="presParOf" srcId="{0A86D432-9450-2643-94CF-CF26BE86010F}" destId="{F9CD08FC-67C4-5146-8573-4626AE6CB58F}" srcOrd="1" destOrd="0" presId="urn:microsoft.com/office/officeart/2005/8/layout/process4"/>
    <dgm:cxn modelId="{A3FCF659-F976-DA44-A456-3FEAFB4C890B}" type="presParOf" srcId="{0A86D432-9450-2643-94CF-CF26BE86010F}" destId="{C37803C3-6594-1647-9603-29AB6C3736AD}" srcOrd="2" destOrd="0" presId="urn:microsoft.com/office/officeart/2005/8/layout/process4"/>
    <dgm:cxn modelId="{697E2C4B-D8D6-EC4C-9A87-9B16067213C4}" type="presParOf" srcId="{C37803C3-6594-1647-9603-29AB6C3736AD}" destId="{751987FB-BCCF-D44B-AF5D-EA62EBE48A9F}" srcOrd="0" destOrd="0" presId="urn:microsoft.com/office/officeart/2005/8/layout/process4"/>
    <dgm:cxn modelId="{B30068C7-7E92-3949-9C33-92C028264DA0}" type="presParOf" srcId="{C37803C3-6594-1647-9603-29AB6C3736AD}" destId="{DD02AB80-72D7-744A-B0E3-B1E36E2B8E43}" srcOrd="1" destOrd="0" presId="urn:microsoft.com/office/officeart/2005/8/layout/process4"/>
    <dgm:cxn modelId="{DC958E5E-C321-024F-BAA4-808760E53649}" type="presParOf" srcId="{C37803C3-6594-1647-9603-29AB6C3736AD}" destId="{A341E74F-4B85-C54B-AF7F-365556E83643}" srcOrd="2" destOrd="0" presId="urn:microsoft.com/office/officeart/2005/8/layout/process4"/>
    <dgm:cxn modelId="{AA06CFB4-4EFD-D444-A1DC-C2962C34D020}" type="presParOf" srcId="{A341E74F-4B85-C54B-AF7F-365556E83643}" destId="{001C492E-F836-1047-AC77-96AD79F13A83}" srcOrd="0" destOrd="0" presId="urn:microsoft.com/office/officeart/2005/8/layout/process4"/>
    <dgm:cxn modelId="{670BBCE2-B4F2-BC4D-A598-DDF8D4B66794}" type="presParOf" srcId="{A341E74F-4B85-C54B-AF7F-365556E83643}" destId="{232045A8-B871-474F-AB7F-17CEA3977B9B}" srcOrd="1" destOrd="0" presId="urn:microsoft.com/office/officeart/2005/8/layout/process4"/>
    <dgm:cxn modelId="{B1DC0287-2983-FB4C-9BCB-3EB107FF258C}" type="presParOf" srcId="{A341E74F-4B85-C54B-AF7F-365556E83643}" destId="{22795C93-5C22-7A4D-86ED-9E437CA734A8}" srcOrd="2" destOrd="0" presId="urn:microsoft.com/office/officeart/2005/8/layout/process4"/>
    <dgm:cxn modelId="{441AEEB6-7656-A346-958E-15F363D08CB2}" type="presParOf" srcId="{A341E74F-4B85-C54B-AF7F-365556E83643}" destId="{ED683378-268F-6845-A634-1CE17D1FF9EE}" srcOrd="3" destOrd="0" presId="urn:microsoft.com/office/officeart/2005/8/layout/process4"/>
    <dgm:cxn modelId="{B57A8EA5-370D-A747-B282-FE1FD9FEA11C}" type="presParOf" srcId="{A341E74F-4B85-C54B-AF7F-365556E83643}" destId="{EEADD9B4-0DF9-9E42-9441-C6E89D20BD4D}" srcOrd="4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8F635B4-ABD5-412A-B290-C9F600327B6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AE837F-D12F-4C3C-9FEB-3216B86911A4}">
      <dgm:prSet/>
      <dgm:spPr/>
      <dgm:t>
        <a:bodyPr/>
        <a:lstStyle/>
        <a:p>
          <a:r>
            <a:rPr lang="en-US"/>
            <a:t>Neural network designed for sequential data</a:t>
          </a:r>
        </a:p>
      </dgm:t>
    </dgm:pt>
    <dgm:pt modelId="{6DE6ACA6-A02A-4424-82C6-18AAC942A9B1}" type="parTrans" cxnId="{569FC4AC-4B90-4702-A1DC-ABF2151F6F17}">
      <dgm:prSet/>
      <dgm:spPr/>
      <dgm:t>
        <a:bodyPr/>
        <a:lstStyle/>
        <a:p>
          <a:endParaRPr lang="en-US"/>
        </a:p>
      </dgm:t>
    </dgm:pt>
    <dgm:pt modelId="{6A851DDB-2A81-4B0F-BECD-F68F59E90C04}" type="sibTrans" cxnId="{569FC4AC-4B90-4702-A1DC-ABF2151F6F17}">
      <dgm:prSet/>
      <dgm:spPr/>
      <dgm:t>
        <a:bodyPr/>
        <a:lstStyle/>
        <a:p>
          <a:endParaRPr lang="en-US"/>
        </a:p>
      </dgm:t>
    </dgm:pt>
    <dgm:pt modelId="{0B95974D-E51E-4EE4-8F85-B5180CDF1CBD}">
      <dgm:prSet/>
      <dgm:spPr/>
      <dgm:t>
        <a:bodyPr/>
        <a:lstStyle/>
        <a:p>
          <a:r>
            <a:rPr lang="en-US"/>
            <a:t>model </a:t>
          </a:r>
          <a:r>
            <a:rPr lang="en-US" b="0"/>
            <a:t>dependencies</a:t>
          </a:r>
          <a:r>
            <a:rPr lang="en-US"/>
            <a:t> in sequential data</a:t>
          </a:r>
        </a:p>
      </dgm:t>
    </dgm:pt>
    <dgm:pt modelId="{DD29A77C-1C21-4157-9B6D-9435092BA378}" type="parTrans" cxnId="{67810CD0-F8D1-437B-A536-6B3BB7556730}">
      <dgm:prSet/>
      <dgm:spPr/>
      <dgm:t>
        <a:bodyPr/>
        <a:lstStyle/>
        <a:p>
          <a:endParaRPr lang="en-US"/>
        </a:p>
      </dgm:t>
    </dgm:pt>
    <dgm:pt modelId="{E064AD0B-0CB7-4EB5-A791-FD2FB09D3271}" type="sibTrans" cxnId="{67810CD0-F8D1-437B-A536-6B3BB7556730}">
      <dgm:prSet/>
      <dgm:spPr/>
      <dgm:t>
        <a:bodyPr/>
        <a:lstStyle/>
        <a:p>
          <a:endParaRPr lang="en-US"/>
        </a:p>
      </dgm:t>
    </dgm:pt>
    <dgm:pt modelId="{B7235524-EF68-4356-B58E-9D5F8DC7FBA6}">
      <dgm:prSet/>
      <dgm:spPr/>
      <dgm:t>
        <a:bodyPr/>
        <a:lstStyle/>
        <a:p>
          <a:r>
            <a:rPr lang="en-US"/>
            <a:t>Natural Language Processing (NLP) </a:t>
          </a:r>
        </a:p>
      </dgm:t>
    </dgm:pt>
    <dgm:pt modelId="{5D3FF3AC-7B21-4367-96DF-CA150805295C}" type="parTrans" cxnId="{57A7ED4F-3CD6-494C-A8F6-307602465F0B}">
      <dgm:prSet/>
      <dgm:spPr/>
      <dgm:t>
        <a:bodyPr/>
        <a:lstStyle/>
        <a:p>
          <a:endParaRPr lang="en-US"/>
        </a:p>
      </dgm:t>
    </dgm:pt>
    <dgm:pt modelId="{89979CAF-B385-4ED2-A243-236A081D3872}" type="sibTrans" cxnId="{57A7ED4F-3CD6-494C-A8F6-307602465F0B}">
      <dgm:prSet/>
      <dgm:spPr/>
      <dgm:t>
        <a:bodyPr/>
        <a:lstStyle/>
        <a:p>
          <a:endParaRPr lang="en-US"/>
        </a:p>
      </dgm:t>
    </dgm:pt>
    <dgm:pt modelId="{CE76175E-24F4-49A6-AB5D-E08558B205D1}">
      <dgm:prSet/>
      <dgm:spPr/>
      <dgm:t>
        <a:bodyPr/>
        <a:lstStyle/>
        <a:p>
          <a:r>
            <a:rPr lang="en-US"/>
            <a:t>time series forecasting</a:t>
          </a:r>
        </a:p>
      </dgm:t>
    </dgm:pt>
    <dgm:pt modelId="{C184BF69-368B-4663-8880-126D6A40E490}" type="parTrans" cxnId="{9512AC61-4CD0-4233-812E-EDF9CE6AB053}">
      <dgm:prSet/>
      <dgm:spPr/>
      <dgm:t>
        <a:bodyPr/>
        <a:lstStyle/>
        <a:p>
          <a:endParaRPr lang="en-US"/>
        </a:p>
      </dgm:t>
    </dgm:pt>
    <dgm:pt modelId="{22DBDAF1-EB4D-4E58-A393-B4A955FB4C2D}" type="sibTrans" cxnId="{9512AC61-4CD0-4233-812E-EDF9CE6AB053}">
      <dgm:prSet/>
      <dgm:spPr/>
      <dgm:t>
        <a:bodyPr/>
        <a:lstStyle/>
        <a:p>
          <a:endParaRPr lang="en-US"/>
        </a:p>
      </dgm:t>
    </dgm:pt>
    <dgm:pt modelId="{58443BFE-1889-41E4-A647-2C25FD12E2C7}">
      <dgm:prSet/>
      <dgm:spPr/>
      <dgm:t>
        <a:bodyPr/>
        <a:lstStyle/>
        <a:p>
          <a:r>
            <a:rPr lang="en-US"/>
            <a:t>Limitations </a:t>
          </a:r>
        </a:p>
      </dgm:t>
    </dgm:pt>
    <dgm:pt modelId="{EEFD0BA5-82BD-446B-B215-048B9662D86B}" type="parTrans" cxnId="{8F2CACBD-EC4F-4684-BE4E-909E4F88F988}">
      <dgm:prSet/>
      <dgm:spPr/>
      <dgm:t>
        <a:bodyPr/>
        <a:lstStyle/>
        <a:p>
          <a:endParaRPr lang="en-US"/>
        </a:p>
      </dgm:t>
    </dgm:pt>
    <dgm:pt modelId="{0F17917F-7ED5-4CFE-BC37-24C99CD49CE3}" type="sibTrans" cxnId="{8F2CACBD-EC4F-4684-BE4E-909E4F88F988}">
      <dgm:prSet/>
      <dgm:spPr/>
      <dgm:t>
        <a:bodyPr/>
        <a:lstStyle/>
        <a:p>
          <a:endParaRPr lang="en-US"/>
        </a:p>
      </dgm:t>
    </dgm:pt>
    <dgm:pt modelId="{5ABB9740-EC20-4A99-9CF2-3C6D405EF25D}">
      <dgm:prSet/>
      <dgm:spPr/>
      <dgm:t>
        <a:bodyPr/>
        <a:lstStyle/>
        <a:p>
          <a:r>
            <a:rPr lang="en-US"/>
            <a:t>Vanishing gradient</a:t>
          </a:r>
        </a:p>
      </dgm:t>
    </dgm:pt>
    <dgm:pt modelId="{0E837455-3A35-4049-A280-6744316D9765}" type="parTrans" cxnId="{8D1EE1ED-078B-4CC6-9D90-4F400F3A6527}">
      <dgm:prSet/>
      <dgm:spPr/>
      <dgm:t>
        <a:bodyPr/>
        <a:lstStyle/>
        <a:p>
          <a:endParaRPr lang="en-US"/>
        </a:p>
      </dgm:t>
    </dgm:pt>
    <dgm:pt modelId="{93C2E76F-DC4E-433C-898D-1731E26A5F57}" type="sibTrans" cxnId="{8D1EE1ED-078B-4CC6-9D90-4F400F3A6527}">
      <dgm:prSet/>
      <dgm:spPr/>
      <dgm:t>
        <a:bodyPr/>
        <a:lstStyle/>
        <a:p>
          <a:endParaRPr lang="en-US"/>
        </a:p>
      </dgm:t>
    </dgm:pt>
    <dgm:pt modelId="{F7C12B6D-843C-4E7E-8681-02FE0EAD7166}">
      <dgm:prSet/>
      <dgm:spPr/>
      <dgm:t>
        <a:bodyPr/>
        <a:lstStyle/>
        <a:p>
          <a:r>
            <a:rPr lang="en-US"/>
            <a:t>Exploding gradient</a:t>
          </a:r>
        </a:p>
      </dgm:t>
    </dgm:pt>
    <dgm:pt modelId="{7DD33C38-2CFF-4F5C-BD31-9F5BB001F950}" type="parTrans" cxnId="{427E2C9B-B0B6-44CD-94CA-A4EEB0EE90B7}">
      <dgm:prSet/>
      <dgm:spPr/>
      <dgm:t>
        <a:bodyPr/>
        <a:lstStyle/>
        <a:p>
          <a:endParaRPr lang="en-US"/>
        </a:p>
      </dgm:t>
    </dgm:pt>
    <dgm:pt modelId="{D9D29412-3247-4446-9A0B-F45D1237A18F}" type="sibTrans" cxnId="{427E2C9B-B0B6-44CD-94CA-A4EEB0EE90B7}">
      <dgm:prSet/>
      <dgm:spPr/>
      <dgm:t>
        <a:bodyPr/>
        <a:lstStyle/>
        <a:p>
          <a:endParaRPr lang="en-US"/>
        </a:p>
      </dgm:t>
    </dgm:pt>
    <dgm:pt modelId="{D7163405-F888-47E9-AA67-FB26C1A30D5F}">
      <dgm:prSet/>
      <dgm:spPr/>
      <dgm:t>
        <a:bodyPr/>
        <a:lstStyle/>
        <a:p>
          <a:r>
            <a:rPr lang="en-US"/>
            <a:t>Lack of parallelization</a:t>
          </a:r>
        </a:p>
      </dgm:t>
    </dgm:pt>
    <dgm:pt modelId="{E811F8A4-97A5-40E0-9F30-70D9DFEE43B0}" type="parTrans" cxnId="{91968498-BE10-44E0-BA14-D8FC3B17BF59}">
      <dgm:prSet/>
      <dgm:spPr/>
      <dgm:t>
        <a:bodyPr/>
        <a:lstStyle/>
        <a:p>
          <a:endParaRPr lang="en-US"/>
        </a:p>
      </dgm:t>
    </dgm:pt>
    <dgm:pt modelId="{ECDE6359-F8A2-446D-AE6B-20B0103233F4}" type="sibTrans" cxnId="{91968498-BE10-44E0-BA14-D8FC3B17BF59}">
      <dgm:prSet/>
      <dgm:spPr/>
      <dgm:t>
        <a:bodyPr/>
        <a:lstStyle/>
        <a:p>
          <a:endParaRPr lang="en-US"/>
        </a:p>
      </dgm:t>
    </dgm:pt>
    <dgm:pt modelId="{983D5106-43D7-E14C-B062-218F8F6BC9AB}">
      <dgm:prSet/>
      <dgm:spPr/>
      <dgm:t>
        <a:bodyPr/>
        <a:lstStyle/>
        <a:p>
          <a:r>
            <a:rPr lang="en-US"/>
            <a:t>Key Areas</a:t>
          </a:r>
        </a:p>
      </dgm:t>
    </dgm:pt>
    <dgm:pt modelId="{D77F4838-1A49-B043-BB5C-8637561008A7}" type="parTrans" cxnId="{A53B394D-D4C1-9F41-B90D-8B551A584D40}">
      <dgm:prSet/>
      <dgm:spPr/>
    </dgm:pt>
    <dgm:pt modelId="{7F16F2B8-3DBF-4946-9DBD-345AFA26431B}" type="sibTrans" cxnId="{A53B394D-D4C1-9F41-B90D-8B551A584D40}">
      <dgm:prSet/>
      <dgm:spPr/>
      <dgm:t>
        <a:bodyPr/>
        <a:lstStyle/>
        <a:p>
          <a:endParaRPr lang="en-US"/>
        </a:p>
      </dgm:t>
    </dgm:pt>
    <dgm:pt modelId="{6D029B96-EC4B-6440-B680-9929D49979DE}" type="pres">
      <dgm:prSet presAssocID="{08F635B4-ABD5-412A-B290-C9F600327B63}" presName="Name0" presStyleCnt="0">
        <dgm:presLayoutVars>
          <dgm:dir/>
          <dgm:animLvl val="lvl"/>
          <dgm:resizeHandles val="exact"/>
        </dgm:presLayoutVars>
      </dgm:prSet>
      <dgm:spPr/>
    </dgm:pt>
    <dgm:pt modelId="{A043DFE1-9E46-6C42-AED8-064B40160EC3}" type="pres">
      <dgm:prSet presAssocID="{33AE837F-D12F-4C3C-9FEB-3216B86911A4}" presName="composite" presStyleCnt="0"/>
      <dgm:spPr/>
    </dgm:pt>
    <dgm:pt modelId="{B8C9E17B-BEF3-0A4A-B1FA-B5BDF3EA6A0F}" type="pres">
      <dgm:prSet presAssocID="{33AE837F-D12F-4C3C-9FEB-3216B86911A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039BF7C-9987-F14E-8B00-0237FBA64815}" type="pres">
      <dgm:prSet presAssocID="{33AE837F-D12F-4C3C-9FEB-3216B86911A4}" presName="desTx" presStyleLbl="alignAccFollowNode1" presStyleIdx="0" presStyleCnt="3">
        <dgm:presLayoutVars>
          <dgm:bulletEnabled val="1"/>
        </dgm:presLayoutVars>
      </dgm:prSet>
      <dgm:spPr/>
    </dgm:pt>
    <dgm:pt modelId="{D05E868D-9828-5C42-A322-413F7CFAB81F}" type="pres">
      <dgm:prSet presAssocID="{6A851DDB-2A81-4B0F-BECD-F68F59E90C04}" presName="space" presStyleCnt="0"/>
      <dgm:spPr/>
    </dgm:pt>
    <dgm:pt modelId="{05FC4654-0A61-FF42-9349-6CFA8325262B}" type="pres">
      <dgm:prSet presAssocID="{983D5106-43D7-E14C-B062-218F8F6BC9AB}" presName="composite" presStyleCnt="0"/>
      <dgm:spPr/>
    </dgm:pt>
    <dgm:pt modelId="{3BC78E17-35C6-FE4D-9E60-1CB61C94A79D}" type="pres">
      <dgm:prSet presAssocID="{983D5106-43D7-E14C-B062-218F8F6BC9A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119EC69-856F-AC4B-B931-D9F4B78B30C9}" type="pres">
      <dgm:prSet presAssocID="{983D5106-43D7-E14C-B062-218F8F6BC9AB}" presName="desTx" presStyleLbl="alignAccFollowNode1" presStyleIdx="1" presStyleCnt="3">
        <dgm:presLayoutVars>
          <dgm:bulletEnabled val="1"/>
        </dgm:presLayoutVars>
      </dgm:prSet>
      <dgm:spPr/>
    </dgm:pt>
    <dgm:pt modelId="{D8C16209-34A2-2549-860D-75F82EE49EFD}" type="pres">
      <dgm:prSet presAssocID="{7F16F2B8-3DBF-4946-9DBD-345AFA26431B}" presName="space" presStyleCnt="0"/>
      <dgm:spPr/>
    </dgm:pt>
    <dgm:pt modelId="{16D11A10-79B4-094F-A2CC-AE60BFA71161}" type="pres">
      <dgm:prSet presAssocID="{58443BFE-1889-41E4-A647-2C25FD12E2C7}" presName="composite" presStyleCnt="0"/>
      <dgm:spPr/>
    </dgm:pt>
    <dgm:pt modelId="{B22BEAFC-4414-E042-B647-59CFF868AB5D}" type="pres">
      <dgm:prSet presAssocID="{58443BFE-1889-41E4-A647-2C25FD12E2C7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6582DB6-67A0-864D-8A42-A8E06E437DE0}" type="pres">
      <dgm:prSet presAssocID="{58443BFE-1889-41E4-A647-2C25FD12E2C7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BAC1005-1E7B-8844-A06B-AED0A1616D1C}" type="presOf" srcId="{D7163405-F888-47E9-AA67-FB26C1A30D5F}" destId="{D6582DB6-67A0-864D-8A42-A8E06E437DE0}" srcOrd="0" destOrd="2" presId="urn:microsoft.com/office/officeart/2005/8/layout/hList1"/>
    <dgm:cxn modelId="{CF72E740-AEC0-0444-AE76-92754A37F5D7}" type="presOf" srcId="{983D5106-43D7-E14C-B062-218F8F6BC9AB}" destId="{3BC78E17-35C6-FE4D-9E60-1CB61C94A79D}" srcOrd="0" destOrd="0" presId="urn:microsoft.com/office/officeart/2005/8/layout/hList1"/>
    <dgm:cxn modelId="{A53B394D-D4C1-9F41-B90D-8B551A584D40}" srcId="{08F635B4-ABD5-412A-B290-C9F600327B63}" destId="{983D5106-43D7-E14C-B062-218F8F6BC9AB}" srcOrd="1" destOrd="0" parTransId="{D77F4838-1A49-B043-BB5C-8637561008A7}" sibTransId="{7F16F2B8-3DBF-4946-9DBD-345AFA26431B}"/>
    <dgm:cxn modelId="{57A7ED4F-3CD6-494C-A8F6-307602465F0B}" srcId="{983D5106-43D7-E14C-B062-218F8F6BC9AB}" destId="{B7235524-EF68-4356-B58E-9D5F8DC7FBA6}" srcOrd="0" destOrd="0" parTransId="{5D3FF3AC-7B21-4367-96DF-CA150805295C}" sibTransId="{89979CAF-B385-4ED2-A243-236A081D3872}"/>
    <dgm:cxn modelId="{1D515251-9F45-554C-961D-035877BBCB95}" type="presOf" srcId="{B7235524-EF68-4356-B58E-9D5F8DC7FBA6}" destId="{1119EC69-856F-AC4B-B931-D9F4B78B30C9}" srcOrd="0" destOrd="0" presId="urn:microsoft.com/office/officeart/2005/8/layout/hList1"/>
    <dgm:cxn modelId="{9512AC61-4CD0-4233-812E-EDF9CE6AB053}" srcId="{983D5106-43D7-E14C-B062-218F8F6BC9AB}" destId="{CE76175E-24F4-49A6-AB5D-E08558B205D1}" srcOrd="1" destOrd="0" parTransId="{C184BF69-368B-4663-8880-126D6A40E490}" sibTransId="{22DBDAF1-EB4D-4E58-A393-B4A955FB4C2D}"/>
    <dgm:cxn modelId="{E73FF297-F6D7-3442-97A0-EA520C820C9C}" type="presOf" srcId="{5ABB9740-EC20-4A99-9CF2-3C6D405EF25D}" destId="{D6582DB6-67A0-864D-8A42-A8E06E437DE0}" srcOrd="0" destOrd="0" presId="urn:microsoft.com/office/officeart/2005/8/layout/hList1"/>
    <dgm:cxn modelId="{91968498-BE10-44E0-BA14-D8FC3B17BF59}" srcId="{58443BFE-1889-41E4-A647-2C25FD12E2C7}" destId="{D7163405-F888-47E9-AA67-FB26C1A30D5F}" srcOrd="2" destOrd="0" parTransId="{E811F8A4-97A5-40E0-9F30-70D9DFEE43B0}" sibTransId="{ECDE6359-F8A2-446D-AE6B-20B0103233F4}"/>
    <dgm:cxn modelId="{427E2C9B-B0B6-44CD-94CA-A4EEB0EE90B7}" srcId="{58443BFE-1889-41E4-A647-2C25FD12E2C7}" destId="{F7C12B6D-843C-4E7E-8681-02FE0EAD7166}" srcOrd="1" destOrd="0" parTransId="{7DD33C38-2CFF-4F5C-BD31-9F5BB001F950}" sibTransId="{D9D29412-3247-4446-9A0B-F45D1237A18F}"/>
    <dgm:cxn modelId="{6AD54DAA-9BC9-3D4C-893D-C66461D59425}" type="presOf" srcId="{CE76175E-24F4-49A6-AB5D-E08558B205D1}" destId="{1119EC69-856F-AC4B-B931-D9F4B78B30C9}" srcOrd="0" destOrd="1" presId="urn:microsoft.com/office/officeart/2005/8/layout/hList1"/>
    <dgm:cxn modelId="{569FC4AC-4B90-4702-A1DC-ABF2151F6F17}" srcId="{08F635B4-ABD5-412A-B290-C9F600327B63}" destId="{33AE837F-D12F-4C3C-9FEB-3216B86911A4}" srcOrd="0" destOrd="0" parTransId="{6DE6ACA6-A02A-4424-82C6-18AAC942A9B1}" sibTransId="{6A851DDB-2A81-4B0F-BECD-F68F59E90C04}"/>
    <dgm:cxn modelId="{163083AD-EDC3-984B-87D7-C1A6D4B780CE}" type="presOf" srcId="{08F635B4-ABD5-412A-B290-C9F600327B63}" destId="{6D029B96-EC4B-6440-B680-9929D49979DE}" srcOrd="0" destOrd="0" presId="urn:microsoft.com/office/officeart/2005/8/layout/hList1"/>
    <dgm:cxn modelId="{8F2CACBD-EC4F-4684-BE4E-909E4F88F988}" srcId="{08F635B4-ABD5-412A-B290-C9F600327B63}" destId="{58443BFE-1889-41E4-A647-2C25FD12E2C7}" srcOrd="2" destOrd="0" parTransId="{EEFD0BA5-82BD-446B-B215-048B9662D86B}" sibTransId="{0F17917F-7ED5-4CFE-BC37-24C99CD49CE3}"/>
    <dgm:cxn modelId="{67810CD0-F8D1-437B-A536-6B3BB7556730}" srcId="{33AE837F-D12F-4C3C-9FEB-3216B86911A4}" destId="{0B95974D-E51E-4EE4-8F85-B5180CDF1CBD}" srcOrd="0" destOrd="0" parTransId="{DD29A77C-1C21-4157-9B6D-9435092BA378}" sibTransId="{E064AD0B-0CB7-4EB5-A791-FD2FB09D3271}"/>
    <dgm:cxn modelId="{87BA0BDB-4AB4-DF45-825B-1E4AC7CCBA5E}" type="presOf" srcId="{58443BFE-1889-41E4-A647-2C25FD12E2C7}" destId="{B22BEAFC-4414-E042-B647-59CFF868AB5D}" srcOrd="0" destOrd="0" presId="urn:microsoft.com/office/officeart/2005/8/layout/hList1"/>
    <dgm:cxn modelId="{92A6F1DD-B4EB-EF4F-BDEF-FC0DBF60E64A}" type="presOf" srcId="{0B95974D-E51E-4EE4-8F85-B5180CDF1CBD}" destId="{A039BF7C-9987-F14E-8B00-0237FBA64815}" srcOrd="0" destOrd="0" presId="urn:microsoft.com/office/officeart/2005/8/layout/hList1"/>
    <dgm:cxn modelId="{F4D56FE3-BB67-CC40-AC7B-1E528B9E0F6C}" type="presOf" srcId="{F7C12B6D-843C-4E7E-8681-02FE0EAD7166}" destId="{D6582DB6-67A0-864D-8A42-A8E06E437DE0}" srcOrd="0" destOrd="1" presId="urn:microsoft.com/office/officeart/2005/8/layout/hList1"/>
    <dgm:cxn modelId="{1C22FDE9-C8C5-B94F-8F3E-E9FD212BDCA2}" type="presOf" srcId="{33AE837F-D12F-4C3C-9FEB-3216B86911A4}" destId="{B8C9E17B-BEF3-0A4A-B1FA-B5BDF3EA6A0F}" srcOrd="0" destOrd="0" presId="urn:microsoft.com/office/officeart/2005/8/layout/hList1"/>
    <dgm:cxn modelId="{8D1EE1ED-078B-4CC6-9D90-4F400F3A6527}" srcId="{58443BFE-1889-41E4-A647-2C25FD12E2C7}" destId="{5ABB9740-EC20-4A99-9CF2-3C6D405EF25D}" srcOrd="0" destOrd="0" parTransId="{0E837455-3A35-4049-A280-6744316D9765}" sibTransId="{93C2E76F-DC4E-433C-898D-1731E26A5F57}"/>
    <dgm:cxn modelId="{5862B4B8-B69F-5F4B-95EC-B006DE7F6DDF}" type="presParOf" srcId="{6D029B96-EC4B-6440-B680-9929D49979DE}" destId="{A043DFE1-9E46-6C42-AED8-064B40160EC3}" srcOrd="0" destOrd="0" presId="urn:microsoft.com/office/officeart/2005/8/layout/hList1"/>
    <dgm:cxn modelId="{02671583-BC04-E946-8FCC-04A00D442949}" type="presParOf" srcId="{A043DFE1-9E46-6C42-AED8-064B40160EC3}" destId="{B8C9E17B-BEF3-0A4A-B1FA-B5BDF3EA6A0F}" srcOrd="0" destOrd="0" presId="urn:microsoft.com/office/officeart/2005/8/layout/hList1"/>
    <dgm:cxn modelId="{83A825BA-393F-3248-9756-EE985EE7E176}" type="presParOf" srcId="{A043DFE1-9E46-6C42-AED8-064B40160EC3}" destId="{A039BF7C-9987-F14E-8B00-0237FBA64815}" srcOrd="1" destOrd="0" presId="urn:microsoft.com/office/officeart/2005/8/layout/hList1"/>
    <dgm:cxn modelId="{C81DC86F-9B22-3B46-A694-791EC0F804B5}" type="presParOf" srcId="{6D029B96-EC4B-6440-B680-9929D49979DE}" destId="{D05E868D-9828-5C42-A322-413F7CFAB81F}" srcOrd="1" destOrd="0" presId="urn:microsoft.com/office/officeart/2005/8/layout/hList1"/>
    <dgm:cxn modelId="{EDD6530A-FE00-C140-A296-BF7101D2F8A6}" type="presParOf" srcId="{6D029B96-EC4B-6440-B680-9929D49979DE}" destId="{05FC4654-0A61-FF42-9349-6CFA8325262B}" srcOrd="2" destOrd="0" presId="urn:microsoft.com/office/officeart/2005/8/layout/hList1"/>
    <dgm:cxn modelId="{BFCE0E42-87D7-6342-BB46-E872874F8345}" type="presParOf" srcId="{05FC4654-0A61-FF42-9349-6CFA8325262B}" destId="{3BC78E17-35C6-FE4D-9E60-1CB61C94A79D}" srcOrd="0" destOrd="0" presId="urn:microsoft.com/office/officeart/2005/8/layout/hList1"/>
    <dgm:cxn modelId="{110E0308-3192-E341-ACAB-BE4C4A8D03E7}" type="presParOf" srcId="{05FC4654-0A61-FF42-9349-6CFA8325262B}" destId="{1119EC69-856F-AC4B-B931-D9F4B78B30C9}" srcOrd="1" destOrd="0" presId="urn:microsoft.com/office/officeart/2005/8/layout/hList1"/>
    <dgm:cxn modelId="{CFA46199-517B-C746-BF51-8967B6569A60}" type="presParOf" srcId="{6D029B96-EC4B-6440-B680-9929D49979DE}" destId="{D8C16209-34A2-2549-860D-75F82EE49EFD}" srcOrd="3" destOrd="0" presId="urn:microsoft.com/office/officeart/2005/8/layout/hList1"/>
    <dgm:cxn modelId="{E5844808-4F86-CE41-B33F-957C2CE4C423}" type="presParOf" srcId="{6D029B96-EC4B-6440-B680-9929D49979DE}" destId="{16D11A10-79B4-094F-A2CC-AE60BFA71161}" srcOrd="4" destOrd="0" presId="urn:microsoft.com/office/officeart/2005/8/layout/hList1"/>
    <dgm:cxn modelId="{30F99A90-4DCD-B34C-8CDA-58D2B84D8D0F}" type="presParOf" srcId="{16D11A10-79B4-094F-A2CC-AE60BFA71161}" destId="{B22BEAFC-4414-E042-B647-59CFF868AB5D}" srcOrd="0" destOrd="0" presId="urn:microsoft.com/office/officeart/2005/8/layout/hList1"/>
    <dgm:cxn modelId="{2CF65DE7-ADD0-3D4A-ABAC-C446DB83FE31}" type="presParOf" srcId="{16D11A10-79B4-094F-A2CC-AE60BFA71161}" destId="{D6582DB6-67A0-864D-8A42-A8E06E437DE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247BD06-9F61-49BA-8E20-900DDFF369C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AC9ECED-8D8A-49F2-8901-3AFB71A8394B}">
      <dgm:prSet/>
      <dgm:spPr/>
      <dgm:t>
        <a:bodyPr/>
        <a:lstStyle/>
        <a:p>
          <a:r>
            <a:rPr lang="en-US"/>
            <a:t>Vanishing and Exploding Gradient Problems</a:t>
          </a:r>
        </a:p>
      </dgm:t>
    </dgm:pt>
    <dgm:pt modelId="{BE71E67E-3B0A-49B9-B262-EF796312C700}" type="parTrans" cxnId="{DB585D97-C58D-4C70-BB60-BE9CD9E4D051}">
      <dgm:prSet/>
      <dgm:spPr/>
      <dgm:t>
        <a:bodyPr/>
        <a:lstStyle/>
        <a:p>
          <a:endParaRPr lang="en-US"/>
        </a:p>
      </dgm:t>
    </dgm:pt>
    <dgm:pt modelId="{27F9D653-6B3D-452F-BC3E-EC66E375ABD4}" type="sibTrans" cxnId="{DB585D97-C58D-4C70-BB60-BE9CD9E4D051}">
      <dgm:prSet/>
      <dgm:spPr/>
      <dgm:t>
        <a:bodyPr/>
        <a:lstStyle/>
        <a:p>
          <a:endParaRPr lang="en-US"/>
        </a:p>
      </dgm:t>
    </dgm:pt>
    <dgm:pt modelId="{E291F086-159F-45D8-ADF5-568A2659BBF4}">
      <dgm:prSet/>
      <dgm:spPr/>
      <dgm:t>
        <a:bodyPr/>
        <a:lstStyle/>
        <a:p>
          <a:r>
            <a:rPr lang="en-US"/>
            <a:t>Difficulty in Parallelization</a:t>
          </a:r>
        </a:p>
      </dgm:t>
    </dgm:pt>
    <dgm:pt modelId="{960B1BCD-047F-4C7C-9E80-8C87F85517F8}" type="parTrans" cxnId="{1FEF2231-F9FE-4063-ABCB-14695DA57382}">
      <dgm:prSet/>
      <dgm:spPr/>
      <dgm:t>
        <a:bodyPr/>
        <a:lstStyle/>
        <a:p>
          <a:endParaRPr lang="en-US"/>
        </a:p>
      </dgm:t>
    </dgm:pt>
    <dgm:pt modelId="{D864F0FA-21B5-48A2-8829-C7C23E80AC41}" type="sibTrans" cxnId="{1FEF2231-F9FE-4063-ABCB-14695DA57382}">
      <dgm:prSet/>
      <dgm:spPr/>
      <dgm:t>
        <a:bodyPr/>
        <a:lstStyle/>
        <a:p>
          <a:endParaRPr lang="en-US"/>
        </a:p>
      </dgm:t>
    </dgm:pt>
    <dgm:pt modelId="{8280029B-DE0D-421C-8A9F-772DFE645FAB}">
      <dgm:prSet/>
      <dgm:spPr/>
      <dgm:t>
        <a:bodyPr/>
        <a:lstStyle/>
        <a:p>
          <a:r>
            <a:rPr lang="en-US"/>
            <a:t>Long-Term Dependencies</a:t>
          </a:r>
        </a:p>
      </dgm:t>
    </dgm:pt>
    <dgm:pt modelId="{E7FAD987-9E32-448B-BB1C-2FD99A5B0160}" type="parTrans" cxnId="{1B680C41-C1FE-4968-BF4B-9C580AC7E005}">
      <dgm:prSet/>
      <dgm:spPr/>
      <dgm:t>
        <a:bodyPr/>
        <a:lstStyle/>
        <a:p>
          <a:endParaRPr lang="en-US"/>
        </a:p>
      </dgm:t>
    </dgm:pt>
    <dgm:pt modelId="{8479A7F3-2BC8-4D62-9448-55A941828378}" type="sibTrans" cxnId="{1B680C41-C1FE-4968-BF4B-9C580AC7E005}">
      <dgm:prSet/>
      <dgm:spPr/>
      <dgm:t>
        <a:bodyPr/>
        <a:lstStyle/>
        <a:p>
          <a:endParaRPr lang="en-US"/>
        </a:p>
      </dgm:t>
    </dgm:pt>
    <dgm:pt modelId="{32A50BAE-17F7-4873-958A-81F4A1AAB216}">
      <dgm:prSet/>
      <dgm:spPr/>
      <dgm:t>
        <a:bodyPr/>
        <a:lstStyle/>
        <a:p>
          <a:r>
            <a:rPr lang="en-US"/>
            <a:t>“The cat that the dog chased was black.”</a:t>
          </a:r>
        </a:p>
      </dgm:t>
    </dgm:pt>
    <dgm:pt modelId="{509E72E3-3C37-45F7-BFEC-7DD1AEA28F26}" type="parTrans" cxnId="{1AADE1A0-97B9-48F3-BAB0-318D680417F2}">
      <dgm:prSet/>
      <dgm:spPr/>
      <dgm:t>
        <a:bodyPr/>
        <a:lstStyle/>
        <a:p>
          <a:endParaRPr lang="en-US"/>
        </a:p>
      </dgm:t>
    </dgm:pt>
    <dgm:pt modelId="{00B6D3AF-6528-409A-A18C-0922ADF50ACA}" type="sibTrans" cxnId="{1AADE1A0-97B9-48F3-BAB0-318D680417F2}">
      <dgm:prSet/>
      <dgm:spPr/>
      <dgm:t>
        <a:bodyPr/>
        <a:lstStyle/>
        <a:p>
          <a:endParaRPr lang="en-US"/>
        </a:p>
      </dgm:t>
    </dgm:pt>
    <dgm:pt modelId="{0DFF96E4-2DF2-47B8-858A-AD4FA44BDAD7}">
      <dgm:prSet/>
      <dgm:spPr/>
      <dgm:t>
        <a:bodyPr/>
        <a:lstStyle/>
        <a:p>
          <a:r>
            <a:rPr lang="en-US"/>
            <a:t>“the” </a:t>
          </a:r>
          <a:r>
            <a:rPr lang="en-US">
              <a:sym typeface="Wingdings" panose="05000000000000000000" pitchFamily="2" charset="2"/>
            </a:rPr>
            <a:t></a:t>
          </a:r>
          <a:r>
            <a:rPr lang="en-US"/>
            <a:t> “cat” : short-term dependencies </a:t>
          </a:r>
        </a:p>
      </dgm:t>
    </dgm:pt>
    <dgm:pt modelId="{42A39430-3ABA-475E-A8F8-AB2F0391311C}" type="parTrans" cxnId="{D7AC5128-53CB-40B8-AB1F-669E1DD3EF7E}">
      <dgm:prSet/>
      <dgm:spPr/>
      <dgm:t>
        <a:bodyPr/>
        <a:lstStyle/>
        <a:p>
          <a:endParaRPr lang="en-US"/>
        </a:p>
      </dgm:t>
    </dgm:pt>
    <dgm:pt modelId="{1E219B1A-378F-4475-9BCD-CCE49867AA79}" type="sibTrans" cxnId="{D7AC5128-53CB-40B8-AB1F-669E1DD3EF7E}">
      <dgm:prSet/>
      <dgm:spPr/>
      <dgm:t>
        <a:bodyPr/>
        <a:lstStyle/>
        <a:p>
          <a:endParaRPr lang="en-US"/>
        </a:p>
      </dgm:t>
    </dgm:pt>
    <dgm:pt modelId="{3821E0EE-5583-41C9-9CB7-7C456BE1F399}">
      <dgm:prSet/>
      <dgm:spPr/>
      <dgm:t>
        <a:bodyPr/>
        <a:lstStyle/>
        <a:p>
          <a:r>
            <a:rPr lang="en-US"/>
            <a:t>“cat” </a:t>
          </a:r>
          <a:r>
            <a:rPr lang="en-US">
              <a:sym typeface="Wingdings" panose="05000000000000000000" pitchFamily="2" charset="2"/>
            </a:rPr>
            <a:t></a:t>
          </a:r>
          <a:r>
            <a:rPr lang="en-US"/>
            <a:t> “was black”: long-term dependencies </a:t>
          </a:r>
        </a:p>
      </dgm:t>
    </dgm:pt>
    <dgm:pt modelId="{38D4B328-35D3-4F30-A41D-45EDDC8209D8}" type="parTrans" cxnId="{1BD367AB-1CA7-49FE-8533-2472CEA2421F}">
      <dgm:prSet/>
      <dgm:spPr/>
      <dgm:t>
        <a:bodyPr/>
        <a:lstStyle/>
        <a:p>
          <a:endParaRPr lang="en-US"/>
        </a:p>
      </dgm:t>
    </dgm:pt>
    <dgm:pt modelId="{129A0C33-1F72-47AA-A4C2-401020C72865}" type="sibTrans" cxnId="{1BD367AB-1CA7-49FE-8533-2472CEA2421F}">
      <dgm:prSet/>
      <dgm:spPr/>
      <dgm:t>
        <a:bodyPr/>
        <a:lstStyle/>
        <a:p>
          <a:endParaRPr lang="en-US"/>
        </a:p>
      </dgm:t>
    </dgm:pt>
    <dgm:pt modelId="{9651C8B7-95E9-7D41-94FD-AD2CC0AFC3EF}" type="pres">
      <dgm:prSet presAssocID="{4247BD06-9F61-49BA-8E20-900DDFF369CC}" presName="linear" presStyleCnt="0">
        <dgm:presLayoutVars>
          <dgm:animLvl val="lvl"/>
          <dgm:resizeHandles val="exact"/>
        </dgm:presLayoutVars>
      </dgm:prSet>
      <dgm:spPr/>
    </dgm:pt>
    <dgm:pt modelId="{99658540-3079-EA4C-ADB1-0F0D86DDD08C}" type="pres">
      <dgm:prSet presAssocID="{9AC9ECED-8D8A-49F2-8901-3AFB71A8394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18F23E-D608-4947-899F-092BF6D8487E}" type="pres">
      <dgm:prSet presAssocID="{27F9D653-6B3D-452F-BC3E-EC66E375ABD4}" presName="spacer" presStyleCnt="0"/>
      <dgm:spPr/>
    </dgm:pt>
    <dgm:pt modelId="{5680BF10-1150-584F-87DD-985F19BA53E1}" type="pres">
      <dgm:prSet presAssocID="{E291F086-159F-45D8-ADF5-568A2659BB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DA98158-230A-3948-9B26-3CACE9A52B2F}" type="pres">
      <dgm:prSet presAssocID="{D864F0FA-21B5-48A2-8829-C7C23E80AC41}" presName="spacer" presStyleCnt="0"/>
      <dgm:spPr/>
    </dgm:pt>
    <dgm:pt modelId="{6350B9CC-EF6F-AC40-A457-DF44F0D27A1C}" type="pres">
      <dgm:prSet presAssocID="{8280029B-DE0D-421C-8A9F-772DFE645FA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C023126-A10A-7F45-AA47-C3021BDB96CC}" type="pres">
      <dgm:prSet presAssocID="{8280029B-DE0D-421C-8A9F-772DFE645FA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4677424-4FE3-204D-A6B4-86A5A4279124}" type="presOf" srcId="{0DFF96E4-2DF2-47B8-858A-AD4FA44BDAD7}" destId="{1C023126-A10A-7F45-AA47-C3021BDB96CC}" srcOrd="0" destOrd="1" presId="urn:microsoft.com/office/officeart/2005/8/layout/vList2"/>
    <dgm:cxn modelId="{D7AC5128-53CB-40B8-AB1F-669E1DD3EF7E}" srcId="{8280029B-DE0D-421C-8A9F-772DFE645FAB}" destId="{0DFF96E4-2DF2-47B8-858A-AD4FA44BDAD7}" srcOrd="1" destOrd="0" parTransId="{42A39430-3ABA-475E-A8F8-AB2F0391311C}" sibTransId="{1E219B1A-378F-4475-9BCD-CCE49867AA79}"/>
    <dgm:cxn modelId="{1FEF2231-F9FE-4063-ABCB-14695DA57382}" srcId="{4247BD06-9F61-49BA-8E20-900DDFF369CC}" destId="{E291F086-159F-45D8-ADF5-568A2659BBF4}" srcOrd="1" destOrd="0" parTransId="{960B1BCD-047F-4C7C-9E80-8C87F85517F8}" sibTransId="{D864F0FA-21B5-48A2-8829-C7C23E80AC41}"/>
    <dgm:cxn modelId="{1B680C41-C1FE-4968-BF4B-9C580AC7E005}" srcId="{4247BD06-9F61-49BA-8E20-900DDFF369CC}" destId="{8280029B-DE0D-421C-8A9F-772DFE645FAB}" srcOrd="2" destOrd="0" parTransId="{E7FAD987-9E32-448B-BB1C-2FD99A5B0160}" sibTransId="{8479A7F3-2BC8-4D62-9448-55A941828378}"/>
    <dgm:cxn modelId="{6BE67257-F881-4646-A9A2-B1225E617AE5}" type="presOf" srcId="{4247BD06-9F61-49BA-8E20-900DDFF369CC}" destId="{9651C8B7-95E9-7D41-94FD-AD2CC0AFC3EF}" srcOrd="0" destOrd="0" presId="urn:microsoft.com/office/officeart/2005/8/layout/vList2"/>
    <dgm:cxn modelId="{A372B85C-F79A-2446-B6E9-339A391B0845}" type="presOf" srcId="{8280029B-DE0D-421C-8A9F-772DFE645FAB}" destId="{6350B9CC-EF6F-AC40-A457-DF44F0D27A1C}" srcOrd="0" destOrd="0" presId="urn:microsoft.com/office/officeart/2005/8/layout/vList2"/>
    <dgm:cxn modelId="{15262662-99E2-6D4A-86A2-805EDE79D27F}" type="presOf" srcId="{32A50BAE-17F7-4873-958A-81F4A1AAB216}" destId="{1C023126-A10A-7F45-AA47-C3021BDB96CC}" srcOrd="0" destOrd="0" presId="urn:microsoft.com/office/officeart/2005/8/layout/vList2"/>
    <dgm:cxn modelId="{3022177D-1C56-4E44-9986-48377F8A25E4}" type="presOf" srcId="{3821E0EE-5583-41C9-9CB7-7C456BE1F399}" destId="{1C023126-A10A-7F45-AA47-C3021BDB96CC}" srcOrd="0" destOrd="2" presId="urn:microsoft.com/office/officeart/2005/8/layout/vList2"/>
    <dgm:cxn modelId="{DB585D97-C58D-4C70-BB60-BE9CD9E4D051}" srcId="{4247BD06-9F61-49BA-8E20-900DDFF369CC}" destId="{9AC9ECED-8D8A-49F2-8901-3AFB71A8394B}" srcOrd="0" destOrd="0" parTransId="{BE71E67E-3B0A-49B9-B262-EF796312C700}" sibTransId="{27F9D653-6B3D-452F-BC3E-EC66E375ABD4}"/>
    <dgm:cxn modelId="{1AADE1A0-97B9-48F3-BAB0-318D680417F2}" srcId="{8280029B-DE0D-421C-8A9F-772DFE645FAB}" destId="{32A50BAE-17F7-4873-958A-81F4A1AAB216}" srcOrd="0" destOrd="0" parTransId="{509E72E3-3C37-45F7-BFEC-7DD1AEA28F26}" sibTransId="{00B6D3AF-6528-409A-A18C-0922ADF50ACA}"/>
    <dgm:cxn modelId="{7EEB6CA6-4F00-7F48-BB1F-D45C0AD0C932}" type="presOf" srcId="{9AC9ECED-8D8A-49F2-8901-3AFB71A8394B}" destId="{99658540-3079-EA4C-ADB1-0F0D86DDD08C}" srcOrd="0" destOrd="0" presId="urn:microsoft.com/office/officeart/2005/8/layout/vList2"/>
    <dgm:cxn modelId="{1BD367AB-1CA7-49FE-8533-2472CEA2421F}" srcId="{8280029B-DE0D-421C-8A9F-772DFE645FAB}" destId="{3821E0EE-5583-41C9-9CB7-7C456BE1F399}" srcOrd="2" destOrd="0" parTransId="{38D4B328-35D3-4F30-A41D-45EDDC8209D8}" sibTransId="{129A0C33-1F72-47AA-A4C2-401020C72865}"/>
    <dgm:cxn modelId="{C67B26AC-6BA0-C646-BF49-94B36DB34475}" type="presOf" srcId="{E291F086-159F-45D8-ADF5-568A2659BBF4}" destId="{5680BF10-1150-584F-87DD-985F19BA53E1}" srcOrd="0" destOrd="0" presId="urn:microsoft.com/office/officeart/2005/8/layout/vList2"/>
    <dgm:cxn modelId="{F4B473EF-6E73-384F-B6F6-B7A42C5F70A5}" type="presParOf" srcId="{9651C8B7-95E9-7D41-94FD-AD2CC0AFC3EF}" destId="{99658540-3079-EA4C-ADB1-0F0D86DDD08C}" srcOrd="0" destOrd="0" presId="urn:microsoft.com/office/officeart/2005/8/layout/vList2"/>
    <dgm:cxn modelId="{45FACC26-65B2-1642-8DEB-1FDD8588556F}" type="presParOf" srcId="{9651C8B7-95E9-7D41-94FD-AD2CC0AFC3EF}" destId="{2A18F23E-D608-4947-899F-092BF6D8487E}" srcOrd="1" destOrd="0" presId="urn:microsoft.com/office/officeart/2005/8/layout/vList2"/>
    <dgm:cxn modelId="{F73552B7-A3F6-E641-BA1A-9613106B32BC}" type="presParOf" srcId="{9651C8B7-95E9-7D41-94FD-AD2CC0AFC3EF}" destId="{5680BF10-1150-584F-87DD-985F19BA53E1}" srcOrd="2" destOrd="0" presId="urn:microsoft.com/office/officeart/2005/8/layout/vList2"/>
    <dgm:cxn modelId="{8BD2CED4-9F4F-9F49-8E4D-EB5E8295CFF5}" type="presParOf" srcId="{9651C8B7-95E9-7D41-94FD-AD2CC0AFC3EF}" destId="{2DA98158-230A-3948-9B26-3CACE9A52B2F}" srcOrd="3" destOrd="0" presId="urn:microsoft.com/office/officeart/2005/8/layout/vList2"/>
    <dgm:cxn modelId="{D3E17812-201E-E841-B3EE-7EEA7BCF0697}" type="presParOf" srcId="{9651C8B7-95E9-7D41-94FD-AD2CC0AFC3EF}" destId="{6350B9CC-EF6F-AC40-A457-DF44F0D27A1C}" srcOrd="4" destOrd="0" presId="urn:microsoft.com/office/officeart/2005/8/layout/vList2"/>
    <dgm:cxn modelId="{F503C789-F53E-7742-92DB-143F7A760431}" type="presParOf" srcId="{9651C8B7-95E9-7D41-94FD-AD2CC0AFC3EF}" destId="{1C023126-A10A-7F45-AA47-C3021BDB96C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A88A61-951F-8845-937B-7BA2F1678C37}">
      <dsp:nvSpPr>
        <dsp:cNvPr id="0" name=""/>
        <dsp:cNvSpPr/>
      </dsp:nvSpPr>
      <dsp:spPr>
        <a:xfrm>
          <a:off x="123229" y="2529"/>
          <a:ext cx="3209106" cy="19254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Computer Vision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Image Classification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Object Detection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Image Segmentation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Image Generation</a:t>
          </a:r>
        </a:p>
      </dsp:txBody>
      <dsp:txXfrm>
        <a:off x="123229" y="2529"/>
        <a:ext cx="3209106" cy="1925463"/>
      </dsp:txXfrm>
    </dsp:sp>
    <dsp:sp modelId="{A63E0FDA-A7E2-2E45-BF4F-8E5B3FCB49C0}">
      <dsp:nvSpPr>
        <dsp:cNvPr id="0" name=""/>
        <dsp:cNvSpPr/>
      </dsp:nvSpPr>
      <dsp:spPr>
        <a:xfrm>
          <a:off x="3653246" y="2529"/>
          <a:ext cx="3209106" cy="19254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Natural Language Processing (NLP)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Machine Translation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Chatbots &amp; Virtual Assistants</a:t>
          </a:r>
        </a:p>
      </dsp:txBody>
      <dsp:txXfrm>
        <a:off x="3653246" y="2529"/>
        <a:ext cx="3209106" cy="1925463"/>
      </dsp:txXfrm>
    </dsp:sp>
    <dsp:sp modelId="{B0CBF797-4A4F-3847-986E-3703FD882DC6}">
      <dsp:nvSpPr>
        <dsp:cNvPr id="0" name=""/>
        <dsp:cNvSpPr/>
      </dsp:nvSpPr>
      <dsp:spPr>
        <a:xfrm>
          <a:off x="7183263" y="2529"/>
          <a:ext cx="3209106" cy="19254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Speech &amp; Audio Processing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Speech Recognition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Music Generation &amp; Sound Synthesis</a:t>
          </a:r>
        </a:p>
      </dsp:txBody>
      <dsp:txXfrm>
        <a:off x="7183263" y="2529"/>
        <a:ext cx="3209106" cy="1925463"/>
      </dsp:txXfrm>
    </dsp:sp>
    <dsp:sp modelId="{A0809744-7523-EA49-9E41-565161B800BF}">
      <dsp:nvSpPr>
        <dsp:cNvPr id="0" name=""/>
        <dsp:cNvSpPr/>
      </dsp:nvSpPr>
      <dsp:spPr>
        <a:xfrm>
          <a:off x="1888238" y="2248903"/>
          <a:ext cx="3209106" cy="19254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Autonomous Vehicles &amp; Robotics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Self-Driving Cars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Drones &amp; Delivery Bots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Industrial Automation</a:t>
          </a:r>
        </a:p>
      </dsp:txBody>
      <dsp:txXfrm>
        <a:off x="1888238" y="2248903"/>
        <a:ext cx="3209106" cy="1925463"/>
      </dsp:txXfrm>
    </dsp:sp>
    <dsp:sp modelId="{757A03FE-DCB9-3E45-AA0F-91A45A324038}">
      <dsp:nvSpPr>
        <dsp:cNvPr id="0" name=""/>
        <dsp:cNvSpPr/>
      </dsp:nvSpPr>
      <dsp:spPr>
        <a:xfrm>
          <a:off x="5418255" y="2248903"/>
          <a:ext cx="3209106" cy="19254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Generative AI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All genAI models(e.g. GPT, BERT etc. )</a:t>
          </a:r>
        </a:p>
      </dsp:txBody>
      <dsp:txXfrm>
        <a:off x="5418255" y="2248903"/>
        <a:ext cx="3209106" cy="19254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7BF52B-EA64-4910-8A1B-60F47A84EEBC}">
      <dsp:nvSpPr>
        <dsp:cNvPr id="0" name=""/>
        <dsp:cNvSpPr/>
      </dsp:nvSpPr>
      <dsp:spPr>
        <a:xfrm>
          <a:off x="-159987" y="11012"/>
          <a:ext cx="6455732" cy="12303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B646C-7CD6-4A08-ADED-6940CCC69434}">
      <dsp:nvSpPr>
        <dsp:cNvPr id="0" name=""/>
        <dsp:cNvSpPr/>
      </dsp:nvSpPr>
      <dsp:spPr>
        <a:xfrm>
          <a:off x="212196" y="287842"/>
          <a:ext cx="676697" cy="676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4F85EA-072F-420B-99D3-78A62C085327}">
      <dsp:nvSpPr>
        <dsp:cNvPr id="0" name=""/>
        <dsp:cNvSpPr/>
      </dsp:nvSpPr>
      <dsp:spPr>
        <a:xfrm>
          <a:off x="1261077" y="11012"/>
          <a:ext cx="2905079" cy="123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213" tIns="130213" rIns="130213" bIns="1302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Neurons</a:t>
          </a:r>
          <a:endParaRPr lang="en-US" sz="2200" kern="1200"/>
        </a:p>
      </dsp:txBody>
      <dsp:txXfrm>
        <a:off x="1261077" y="11012"/>
        <a:ext cx="2905079" cy="1230358"/>
      </dsp:txXfrm>
    </dsp:sp>
    <dsp:sp modelId="{BEC48DA9-AB94-4312-AE03-A5A89F9AF4E6}">
      <dsp:nvSpPr>
        <dsp:cNvPr id="0" name=""/>
        <dsp:cNvSpPr/>
      </dsp:nvSpPr>
      <dsp:spPr>
        <a:xfrm>
          <a:off x="4166156" y="11012"/>
          <a:ext cx="2126808" cy="123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213" tIns="130213" rIns="130213" bIns="130213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Input, Hidden, Output</a:t>
          </a:r>
          <a:endParaRPr lang="en-US" sz="1200" kern="1200" dirty="0"/>
        </a:p>
      </dsp:txBody>
      <dsp:txXfrm>
        <a:off x="4166156" y="11012"/>
        <a:ext cx="2126808" cy="1230358"/>
      </dsp:txXfrm>
    </dsp:sp>
    <dsp:sp modelId="{5E9283D6-6322-470E-A6A0-C1B8F1D08F1C}">
      <dsp:nvSpPr>
        <dsp:cNvPr id="0" name=""/>
        <dsp:cNvSpPr/>
      </dsp:nvSpPr>
      <dsp:spPr>
        <a:xfrm>
          <a:off x="-159987" y="1548960"/>
          <a:ext cx="6455732" cy="12303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82219-8C3D-41DC-811F-E9ACD9CF06F8}">
      <dsp:nvSpPr>
        <dsp:cNvPr id="0" name=""/>
        <dsp:cNvSpPr/>
      </dsp:nvSpPr>
      <dsp:spPr>
        <a:xfrm>
          <a:off x="212196" y="1825791"/>
          <a:ext cx="676697" cy="676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A88878-4DB4-4ADD-AB03-8E265D6D3597}">
      <dsp:nvSpPr>
        <dsp:cNvPr id="0" name=""/>
        <dsp:cNvSpPr/>
      </dsp:nvSpPr>
      <dsp:spPr>
        <a:xfrm>
          <a:off x="1261077" y="1548960"/>
          <a:ext cx="2905079" cy="123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213" tIns="130213" rIns="130213" bIns="1302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Layers</a:t>
          </a:r>
          <a:endParaRPr lang="en-US" sz="2200" kern="1200"/>
        </a:p>
      </dsp:txBody>
      <dsp:txXfrm>
        <a:off x="1261077" y="1548960"/>
        <a:ext cx="2905079" cy="1230358"/>
      </dsp:txXfrm>
    </dsp:sp>
    <dsp:sp modelId="{6C8037E7-CBCD-410A-9ED6-CDD72BC77342}">
      <dsp:nvSpPr>
        <dsp:cNvPr id="0" name=""/>
        <dsp:cNvSpPr/>
      </dsp:nvSpPr>
      <dsp:spPr>
        <a:xfrm>
          <a:off x="4166156" y="1548960"/>
          <a:ext cx="2126808" cy="123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213" tIns="130213" rIns="130213" bIns="130213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 dirty="0"/>
            <a:t>Input, Hidden, Output</a:t>
          </a:r>
          <a:endParaRPr lang="en-US" sz="1200" kern="1200" dirty="0"/>
        </a:p>
      </dsp:txBody>
      <dsp:txXfrm>
        <a:off x="4166156" y="1548960"/>
        <a:ext cx="2126808" cy="1230358"/>
      </dsp:txXfrm>
    </dsp:sp>
    <dsp:sp modelId="{D60141EC-A97C-44D9-A3C8-A47DB98DF5FB}">
      <dsp:nvSpPr>
        <dsp:cNvPr id="0" name=""/>
        <dsp:cNvSpPr/>
      </dsp:nvSpPr>
      <dsp:spPr>
        <a:xfrm>
          <a:off x="-159987" y="3086908"/>
          <a:ext cx="6455732" cy="12303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5EB666-3753-4A4D-884B-AFFB0B7DA904}">
      <dsp:nvSpPr>
        <dsp:cNvPr id="0" name=""/>
        <dsp:cNvSpPr/>
      </dsp:nvSpPr>
      <dsp:spPr>
        <a:xfrm>
          <a:off x="212196" y="3363739"/>
          <a:ext cx="676697" cy="676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EB3C53-DA55-4AA9-A768-86F50C75CE75}">
      <dsp:nvSpPr>
        <dsp:cNvPr id="0" name=""/>
        <dsp:cNvSpPr/>
      </dsp:nvSpPr>
      <dsp:spPr>
        <a:xfrm>
          <a:off x="1261077" y="3086908"/>
          <a:ext cx="5031888" cy="123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213" tIns="130213" rIns="130213" bIns="1302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Weights and Biases</a:t>
          </a:r>
          <a:endParaRPr lang="en-US" sz="2200" kern="1200"/>
        </a:p>
      </dsp:txBody>
      <dsp:txXfrm>
        <a:off x="1261077" y="3086908"/>
        <a:ext cx="5031888" cy="1230358"/>
      </dsp:txXfrm>
    </dsp:sp>
    <dsp:sp modelId="{C5E5F321-30BD-45AB-BD1E-8E9D977244BC}">
      <dsp:nvSpPr>
        <dsp:cNvPr id="0" name=""/>
        <dsp:cNvSpPr/>
      </dsp:nvSpPr>
      <dsp:spPr>
        <a:xfrm>
          <a:off x="-159987" y="4624857"/>
          <a:ext cx="6455732" cy="123035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474C10-F197-4F20-998D-0A38C6B9A78C}">
      <dsp:nvSpPr>
        <dsp:cNvPr id="0" name=""/>
        <dsp:cNvSpPr/>
      </dsp:nvSpPr>
      <dsp:spPr>
        <a:xfrm>
          <a:off x="212196" y="4901687"/>
          <a:ext cx="676697" cy="676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B0D76-AF70-4C0F-A77F-C17E65D0350A}">
      <dsp:nvSpPr>
        <dsp:cNvPr id="0" name=""/>
        <dsp:cNvSpPr/>
      </dsp:nvSpPr>
      <dsp:spPr>
        <a:xfrm>
          <a:off x="1261077" y="4624857"/>
          <a:ext cx="2905079" cy="123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213" tIns="130213" rIns="130213" bIns="13021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Functions</a:t>
          </a:r>
          <a:endParaRPr lang="en-US" sz="2200" kern="1200"/>
        </a:p>
      </dsp:txBody>
      <dsp:txXfrm>
        <a:off x="1261077" y="4624857"/>
        <a:ext cx="2905079" cy="1230358"/>
      </dsp:txXfrm>
    </dsp:sp>
    <dsp:sp modelId="{E3947ACE-17FB-457C-A344-A062AF9A4CAB}">
      <dsp:nvSpPr>
        <dsp:cNvPr id="0" name=""/>
        <dsp:cNvSpPr/>
      </dsp:nvSpPr>
      <dsp:spPr>
        <a:xfrm>
          <a:off x="3843402" y="4624857"/>
          <a:ext cx="2772316" cy="1230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213" tIns="130213" rIns="130213" bIns="130213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i="0" kern="1200"/>
            <a:t>Activation</a:t>
          </a:r>
          <a:r>
            <a:rPr lang="en-US" sz="1200" b="1" kern="1200"/>
            <a:t> Functions </a:t>
          </a:r>
          <a:endParaRPr lang="en-US" sz="1200" kern="120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Cost Functions 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Optimization Functions </a:t>
          </a:r>
          <a:endParaRPr lang="en-US" sz="1200" kern="1200" dirty="0"/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Weight Initialization</a:t>
          </a:r>
          <a:endParaRPr lang="en-US" sz="1200" kern="1200" dirty="0"/>
        </a:p>
      </dsp:txBody>
      <dsp:txXfrm>
        <a:off x="3843402" y="4624857"/>
        <a:ext cx="2772316" cy="12303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0AFC15-44E9-5743-9CEB-0E40564F0F8B}">
      <dsp:nvSpPr>
        <dsp:cNvPr id="0" name=""/>
        <dsp:cNvSpPr/>
      </dsp:nvSpPr>
      <dsp:spPr>
        <a:xfrm>
          <a:off x="0" y="572970"/>
          <a:ext cx="6900512" cy="20978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749808" rIns="535556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Mean Squared Error (MSE)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Mean Absolute Error (MAE)</a:t>
          </a:r>
        </a:p>
      </dsp:txBody>
      <dsp:txXfrm>
        <a:off x="0" y="572970"/>
        <a:ext cx="6900512" cy="2097899"/>
      </dsp:txXfrm>
    </dsp:sp>
    <dsp:sp modelId="{ED69828D-6160-8F49-AE81-E47F482B085D}">
      <dsp:nvSpPr>
        <dsp:cNvPr id="0" name=""/>
        <dsp:cNvSpPr/>
      </dsp:nvSpPr>
      <dsp:spPr>
        <a:xfrm>
          <a:off x="345025" y="41610"/>
          <a:ext cx="4830358" cy="1062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Regression</a:t>
          </a:r>
        </a:p>
      </dsp:txBody>
      <dsp:txXfrm>
        <a:off x="396903" y="93488"/>
        <a:ext cx="4726602" cy="958964"/>
      </dsp:txXfrm>
    </dsp:sp>
    <dsp:sp modelId="{0BB24644-ACC0-9044-9126-43EEB3FB2442}">
      <dsp:nvSpPr>
        <dsp:cNvPr id="0" name=""/>
        <dsp:cNvSpPr/>
      </dsp:nvSpPr>
      <dsp:spPr>
        <a:xfrm>
          <a:off x="0" y="3396630"/>
          <a:ext cx="6900512" cy="20978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749808" rIns="535556" bIns="256032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Binary Cross-Entropy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/>
            <a:t>Categorical Cross-Entropy</a:t>
          </a:r>
        </a:p>
      </dsp:txBody>
      <dsp:txXfrm>
        <a:off x="0" y="3396630"/>
        <a:ext cx="6900512" cy="2097899"/>
      </dsp:txXfrm>
    </dsp:sp>
    <dsp:sp modelId="{DB123C84-3E15-6744-B287-653E83BCE3C3}">
      <dsp:nvSpPr>
        <dsp:cNvPr id="0" name=""/>
        <dsp:cNvSpPr/>
      </dsp:nvSpPr>
      <dsp:spPr>
        <a:xfrm>
          <a:off x="345025" y="2865270"/>
          <a:ext cx="4830358" cy="1062720"/>
        </a:xfrm>
        <a:prstGeom prst="roundRect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Classification</a:t>
          </a:r>
        </a:p>
      </dsp:txBody>
      <dsp:txXfrm>
        <a:off x="396903" y="2917148"/>
        <a:ext cx="4726602" cy="9589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F518D-3A31-AA47-B141-AC92B38365DE}">
      <dsp:nvSpPr>
        <dsp:cNvPr id="0" name=""/>
        <dsp:cNvSpPr/>
      </dsp:nvSpPr>
      <dsp:spPr>
        <a:xfrm>
          <a:off x="3040792" y="871221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3451"/>
        <a:ext cx="34897" cy="6979"/>
      </dsp:txXfrm>
    </dsp:sp>
    <dsp:sp modelId="{AE90D8A3-DBC3-8C43-B883-FBFD359379CF}">
      <dsp:nvSpPr>
        <dsp:cNvPr id="0" name=""/>
        <dsp:cNvSpPr/>
      </dsp:nvSpPr>
      <dsp:spPr>
        <a:xfrm>
          <a:off x="8061" y="6582"/>
          <a:ext cx="3034531" cy="182071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Perceptrons</a:t>
          </a:r>
        </a:p>
      </dsp:txBody>
      <dsp:txXfrm>
        <a:off x="8061" y="6582"/>
        <a:ext cx="3034531" cy="1820718"/>
      </dsp:txXfrm>
    </dsp:sp>
    <dsp:sp modelId="{EAF6598E-125D-8247-AD41-FAA87091ADEC}">
      <dsp:nvSpPr>
        <dsp:cNvPr id="0" name=""/>
        <dsp:cNvSpPr/>
      </dsp:nvSpPr>
      <dsp:spPr>
        <a:xfrm>
          <a:off x="6773265" y="871221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3451"/>
        <a:ext cx="34897" cy="6979"/>
      </dsp:txXfrm>
    </dsp:sp>
    <dsp:sp modelId="{DCC9D239-89CD-814D-9CCB-16E6B5BAF237}">
      <dsp:nvSpPr>
        <dsp:cNvPr id="0" name=""/>
        <dsp:cNvSpPr/>
      </dsp:nvSpPr>
      <dsp:spPr>
        <a:xfrm>
          <a:off x="3740534" y="6582"/>
          <a:ext cx="3034531" cy="1820718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Feedforward Neural Networks </a:t>
          </a:r>
        </a:p>
      </dsp:txBody>
      <dsp:txXfrm>
        <a:off x="3740534" y="6582"/>
        <a:ext cx="3034531" cy="1820718"/>
      </dsp:txXfrm>
    </dsp:sp>
    <dsp:sp modelId="{E106C004-35A6-174F-A643-E5B2920C476C}">
      <dsp:nvSpPr>
        <dsp:cNvPr id="0" name=""/>
        <dsp:cNvSpPr/>
      </dsp:nvSpPr>
      <dsp:spPr>
        <a:xfrm>
          <a:off x="1525326" y="1825500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682"/>
        <a:ext cx="374875" cy="6979"/>
      </dsp:txXfrm>
    </dsp:sp>
    <dsp:sp modelId="{1C719DA3-6441-9848-AB2F-7C368F253F2A}">
      <dsp:nvSpPr>
        <dsp:cNvPr id="0" name=""/>
        <dsp:cNvSpPr/>
      </dsp:nvSpPr>
      <dsp:spPr>
        <a:xfrm>
          <a:off x="7473007" y="6582"/>
          <a:ext cx="3034531" cy="1820718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Convolutional Neural Networks</a:t>
          </a:r>
        </a:p>
      </dsp:txBody>
      <dsp:txXfrm>
        <a:off x="7473007" y="6582"/>
        <a:ext cx="3034531" cy="1820718"/>
      </dsp:txXfrm>
    </dsp:sp>
    <dsp:sp modelId="{72224292-F840-374A-BB60-0FB0ED1456CD}">
      <dsp:nvSpPr>
        <dsp:cNvPr id="0" name=""/>
        <dsp:cNvSpPr/>
      </dsp:nvSpPr>
      <dsp:spPr>
        <a:xfrm>
          <a:off x="3040792" y="3389882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2112"/>
        <a:ext cx="34897" cy="6979"/>
      </dsp:txXfrm>
    </dsp:sp>
    <dsp:sp modelId="{863B581C-4042-8A44-97CC-DFF59E9B6817}">
      <dsp:nvSpPr>
        <dsp:cNvPr id="0" name=""/>
        <dsp:cNvSpPr/>
      </dsp:nvSpPr>
      <dsp:spPr>
        <a:xfrm>
          <a:off x="8061" y="2525243"/>
          <a:ext cx="3034531" cy="1820718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Recurrent Neural Networks (RNNs)</a:t>
          </a:r>
        </a:p>
      </dsp:txBody>
      <dsp:txXfrm>
        <a:off x="8061" y="2525243"/>
        <a:ext cx="3034531" cy="1820718"/>
      </dsp:txXfrm>
    </dsp:sp>
    <dsp:sp modelId="{51922DA2-23A4-C94D-816C-184AC5388A9D}">
      <dsp:nvSpPr>
        <dsp:cNvPr id="0" name=""/>
        <dsp:cNvSpPr/>
      </dsp:nvSpPr>
      <dsp:spPr>
        <a:xfrm>
          <a:off x="6773265" y="3389882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2112"/>
        <a:ext cx="34897" cy="6979"/>
      </dsp:txXfrm>
    </dsp:sp>
    <dsp:sp modelId="{9CB7CBCC-5C90-6C4C-BF20-177ED1C0C5CA}">
      <dsp:nvSpPr>
        <dsp:cNvPr id="0" name=""/>
        <dsp:cNvSpPr/>
      </dsp:nvSpPr>
      <dsp:spPr>
        <a:xfrm>
          <a:off x="3740534" y="2525243"/>
          <a:ext cx="3034531" cy="1820718"/>
        </a:xfrm>
        <a:prstGeom prst="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b="0" i="0" kern="1200" dirty="0">
              <a:hlinkClick xmlns:r="http://schemas.openxmlformats.org/officeDocument/2006/relationships" r:id="rId1"/>
            </a:rPr>
            <a:t>Generative Adversarial </a:t>
          </a:r>
          <a:r>
            <a:rPr lang="en-US" sz="2800" kern="1200" dirty="0">
              <a:hlinkClick xmlns:r="http://schemas.openxmlformats.org/officeDocument/2006/relationships" r:id="rId1"/>
            </a:rPr>
            <a:t>N</a:t>
          </a:r>
          <a:r>
            <a:rPr lang="en-US" sz="2800" b="0" i="0" kern="1200" dirty="0">
              <a:hlinkClick xmlns:r="http://schemas.openxmlformats.org/officeDocument/2006/relationships" r:id="rId1"/>
            </a:rPr>
            <a:t>etwork (GAN)</a:t>
          </a:r>
          <a:endParaRPr lang="en-US" sz="2800" kern="1200" dirty="0"/>
        </a:p>
      </dsp:txBody>
      <dsp:txXfrm>
        <a:off x="3740534" y="2525243"/>
        <a:ext cx="3034531" cy="1820718"/>
      </dsp:txXfrm>
    </dsp:sp>
    <dsp:sp modelId="{DEBA67DD-33CD-E349-B4B6-343764D25B2E}">
      <dsp:nvSpPr>
        <dsp:cNvPr id="0" name=""/>
        <dsp:cNvSpPr/>
      </dsp:nvSpPr>
      <dsp:spPr>
        <a:xfrm>
          <a:off x="7473007" y="2525243"/>
          <a:ext cx="3034531" cy="1820718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Transformer Architecture </a:t>
          </a:r>
        </a:p>
      </dsp:txBody>
      <dsp:txXfrm>
        <a:off x="7473007" y="2525243"/>
        <a:ext cx="3034531" cy="18207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9D793-D809-8D47-A0FE-91845ECF2387}">
      <dsp:nvSpPr>
        <dsp:cNvPr id="0" name=""/>
        <dsp:cNvSpPr/>
      </dsp:nvSpPr>
      <dsp:spPr>
        <a:xfrm>
          <a:off x="51" y="18369"/>
          <a:ext cx="4913783" cy="691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Word Embeddings</a:t>
          </a:r>
        </a:p>
      </dsp:txBody>
      <dsp:txXfrm>
        <a:off x="51" y="18369"/>
        <a:ext cx="4913783" cy="691200"/>
      </dsp:txXfrm>
    </dsp:sp>
    <dsp:sp modelId="{62320074-0A1A-B14B-A522-5695CD72CE05}">
      <dsp:nvSpPr>
        <dsp:cNvPr id="0" name=""/>
        <dsp:cNvSpPr/>
      </dsp:nvSpPr>
      <dsp:spPr>
        <a:xfrm>
          <a:off x="51" y="709569"/>
          <a:ext cx="4913783" cy="36234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GloVe</a:t>
          </a:r>
          <a:r>
            <a:rPr lang="en-US" sz="2400" kern="1200" dirty="0"/>
            <a:t> (Pennington et al., 2014)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Word2Vec (</a:t>
          </a:r>
          <a:r>
            <a:rPr lang="en-US" sz="2400" kern="1200" dirty="0" err="1"/>
            <a:t>Mikolov</a:t>
          </a:r>
          <a:r>
            <a:rPr lang="en-US" sz="2400" kern="1200" dirty="0"/>
            <a:t> et al., 2013)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Skip-gram: Predicts surrounding words given a target word.</a:t>
          </a: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CBOW (Continuous Bag of Words): Predicts the target word given surrounding words.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 err="1"/>
            <a:t>FastText</a:t>
          </a:r>
          <a:r>
            <a:rPr lang="en-US" sz="2400" kern="1200" dirty="0"/>
            <a:t> (Bojanowski et al., 2016)</a:t>
          </a:r>
        </a:p>
      </dsp:txBody>
      <dsp:txXfrm>
        <a:off x="51" y="709569"/>
        <a:ext cx="4913783" cy="3623400"/>
      </dsp:txXfrm>
    </dsp:sp>
    <dsp:sp modelId="{10048786-64E7-4641-BBD7-0DCE31BD0490}">
      <dsp:nvSpPr>
        <dsp:cNvPr id="0" name=""/>
        <dsp:cNvSpPr/>
      </dsp:nvSpPr>
      <dsp:spPr>
        <a:xfrm>
          <a:off x="5601764" y="18369"/>
          <a:ext cx="4913783" cy="691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Recurrent Neural Networks (RNNs)</a:t>
          </a:r>
        </a:p>
      </dsp:txBody>
      <dsp:txXfrm>
        <a:off x="5601764" y="18369"/>
        <a:ext cx="4913783" cy="691200"/>
      </dsp:txXfrm>
    </dsp:sp>
    <dsp:sp modelId="{7E11C887-EFF7-744A-BD3B-AE1AF264863C}">
      <dsp:nvSpPr>
        <dsp:cNvPr id="0" name=""/>
        <dsp:cNvSpPr/>
      </dsp:nvSpPr>
      <dsp:spPr>
        <a:xfrm>
          <a:off x="5601764" y="709569"/>
          <a:ext cx="4913783" cy="36234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Long Short-Term Memory (LSTM)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Gated Recurrent Units (GRUs)</a:t>
          </a:r>
        </a:p>
      </dsp:txBody>
      <dsp:txXfrm>
        <a:off x="5601764" y="709569"/>
        <a:ext cx="4913783" cy="3623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8FBA4-AEC0-2D4F-81DB-122673A0D9D8}">
      <dsp:nvSpPr>
        <dsp:cNvPr id="0" name=""/>
        <dsp:cNvSpPr/>
      </dsp:nvSpPr>
      <dsp:spPr>
        <a:xfrm>
          <a:off x="0" y="2251706"/>
          <a:ext cx="6690022" cy="14773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Word embeddings aim to represent text in a way that maintains patterns of thought and reasoning in text data </a:t>
          </a:r>
        </a:p>
      </dsp:txBody>
      <dsp:txXfrm>
        <a:off x="0" y="2251706"/>
        <a:ext cx="6690022" cy="1477363"/>
      </dsp:txXfrm>
    </dsp:sp>
    <dsp:sp modelId="{DD02AB80-72D7-744A-B0E3-B1E36E2B8E43}">
      <dsp:nvSpPr>
        <dsp:cNvPr id="0" name=""/>
        <dsp:cNvSpPr/>
      </dsp:nvSpPr>
      <dsp:spPr>
        <a:xfrm rot="10800000">
          <a:off x="0" y="1682"/>
          <a:ext cx="6690022" cy="227218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Natural Human Language</a:t>
          </a:r>
        </a:p>
      </dsp:txBody>
      <dsp:txXfrm rot="-10800000">
        <a:off x="0" y="1682"/>
        <a:ext cx="6690022" cy="797536"/>
      </dsp:txXfrm>
    </dsp:sp>
    <dsp:sp modelId="{001C492E-F836-1047-AC77-96AD79F13A83}">
      <dsp:nvSpPr>
        <dsp:cNvPr id="0" name=""/>
        <dsp:cNvSpPr/>
      </dsp:nvSpPr>
      <dsp:spPr>
        <a:xfrm>
          <a:off x="816" y="799219"/>
          <a:ext cx="1337677" cy="679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Connections in meanings</a:t>
          </a:r>
        </a:p>
      </dsp:txBody>
      <dsp:txXfrm>
        <a:off x="816" y="799219"/>
        <a:ext cx="1337677" cy="679383"/>
      </dsp:txXfrm>
    </dsp:sp>
    <dsp:sp modelId="{232045A8-B871-474F-AB7F-17CEA3977B9B}">
      <dsp:nvSpPr>
        <dsp:cNvPr id="0" name=""/>
        <dsp:cNvSpPr/>
      </dsp:nvSpPr>
      <dsp:spPr>
        <a:xfrm>
          <a:off x="1338494" y="799219"/>
          <a:ext cx="1337677" cy="679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Synonyms </a:t>
          </a:r>
        </a:p>
      </dsp:txBody>
      <dsp:txXfrm>
        <a:off x="1338494" y="799219"/>
        <a:ext cx="1337677" cy="679383"/>
      </dsp:txXfrm>
    </dsp:sp>
    <dsp:sp modelId="{22795C93-5C22-7A4D-86ED-9E437CA734A8}">
      <dsp:nvSpPr>
        <dsp:cNvPr id="0" name=""/>
        <dsp:cNvSpPr/>
      </dsp:nvSpPr>
      <dsp:spPr>
        <a:xfrm>
          <a:off x="2676172" y="799219"/>
          <a:ext cx="1337677" cy="679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Paraphrasing</a:t>
          </a:r>
        </a:p>
      </dsp:txBody>
      <dsp:txXfrm>
        <a:off x="2676172" y="799219"/>
        <a:ext cx="1337677" cy="679383"/>
      </dsp:txXfrm>
    </dsp:sp>
    <dsp:sp modelId="{ED683378-268F-6845-A634-1CE17D1FF9EE}">
      <dsp:nvSpPr>
        <dsp:cNvPr id="0" name=""/>
        <dsp:cNvSpPr/>
      </dsp:nvSpPr>
      <dsp:spPr>
        <a:xfrm>
          <a:off x="4013849" y="799219"/>
          <a:ext cx="1337677" cy="679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Analogies </a:t>
          </a:r>
        </a:p>
      </dsp:txBody>
      <dsp:txXfrm>
        <a:off x="4013849" y="799219"/>
        <a:ext cx="1337677" cy="679383"/>
      </dsp:txXfrm>
    </dsp:sp>
    <dsp:sp modelId="{EEADD9B4-0DF9-9E42-9441-C6E89D20BD4D}">
      <dsp:nvSpPr>
        <dsp:cNvPr id="0" name=""/>
        <dsp:cNvSpPr/>
      </dsp:nvSpPr>
      <dsp:spPr>
        <a:xfrm>
          <a:off x="5351527" y="799219"/>
          <a:ext cx="1337677" cy="6793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Polysemy</a:t>
          </a:r>
        </a:p>
      </dsp:txBody>
      <dsp:txXfrm>
        <a:off x="5351527" y="799219"/>
        <a:ext cx="1337677" cy="6793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9E17B-BEF3-0A4A-B1FA-B5BDF3EA6A0F}">
      <dsp:nvSpPr>
        <dsp:cNvPr id="0" name=""/>
        <dsp:cNvSpPr/>
      </dsp:nvSpPr>
      <dsp:spPr>
        <a:xfrm>
          <a:off x="3414" y="473018"/>
          <a:ext cx="3329572" cy="131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Neural network designed for sequential data</a:t>
          </a:r>
        </a:p>
      </dsp:txBody>
      <dsp:txXfrm>
        <a:off x="3414" y="473018"/>
        <a:ext cx="3329572" cy="1313609"/>
      </dsp:txXfrm>
    </dsp:sp>
    <dsp:sp modelId="{A039BF7C-9987-F14E-8B00-0237FBA64815}">
      <dsp:nvSpPr>
        <dsp:cNvPr id="0" name=""/>
        <dsp:cNvSpPr/>
      </dsp:nvSpPr>
      <dsp:spPr>
        <a:xfrm>
          <a:off x="3414" y="1786628"/>
          <a:ext cx="3329572" cy="19331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model </a:t>
          </a:r>
          <a:r>
            <a:rPr lang="en-US" sz="2600" b="0" kern="1200"/>
            <a:t>dependencies</a:t>
          </a:r>
          <a:r>
            <a:rPr lang="en-US" sz="2600" kern="1200"/>
            <a:t> in sequential data</a:t>
          </a:r>
        </a:p>
      </dsp:txBody>
      <dsp:txXfrm>
        <a:off x="3414" y="1786628"/>
        <a:ext cx="3329572" cy="1933158"/>
      </dsp:txXfrm>
    </dsp:sp>
    <dsp:sp modelId="{3BC78E17-35C6-FE4D-9E60-1CB61C94A79D}">
      <dsp:nvSpPr>
        <dsp:cNvPr id="0" name=""/>
        <dsp:cNvSpPr/>
      </dsp:nvSpPr>
      <dsp:spPr>
        <a:xfrm>
          <a:off x="3799128" y="473018"/>
          <a:ext cx="3329572" cy="131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Key Areas</a:t>
          </a:r>
        </a:p>
      </dsp:txBody>
      <dsp:txXfrm>
        <a:off x="3799128" y="473018"/>
        <a:ext cx="3329572" cy="1313609"/>
      </dsp:txXfrm>
    </dsp:sp>
    <dsp:sp modelId="{1119EC69-856F-AC4B-B931-D9F4B78B30C9}">
      <dsp:nvSpPr>
        <dsp:cNvPr id="0" name=""/>
        <dsp:cNvSpPr/>
      </dsp:nvSpPr>
      <dsp:spPr>
        <a:xfrm>
          <a:off x="3799128" y="1786628"/>
          <a:ext cx="3329572" cy="19331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Natural Language Processing (NLP) 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time series forecasting</a:t>
          </a:r>
        </a:p>
      </dsp:txBody>
      <dsp:txXfrm>
        <a:off x="3799128" y="1786628"/>
        <a:ext cx="3329572" cy="1933158"/>
      </dsp:txXfrm>
    </dsp:sp>
    <dsp:sp modelId="{B22BEAFC-4414-E042-B647-59CFF868AB5D}">
      <dsp:nvSpPr>
        <dsp:cNvPr id="0" name=""/>
        <dsp:cNvSpPr/>
      </dsp:nvSpPr>
      <dsp:spPr>
        <a:xfrm>
          <a:off x="7594841" y="473018"/>
          <a:ext cx="3329572" cy="13136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Limitations </a:t>
          </a:r>
        </a:p>
      </dsp:txBody>
      <dsp:txXfrm>
        <a:off x="7594841" y="473018"/>
        <a:ext cx="3329572" cy="1313609"/>
      </dsp:txXfrm>
    </dsp:sp>
    <dsp:sp modelId="{D6582DB6-67A0-864D-8A42-A8E06E437DE0}">
      <dsp:nvSpPr>
        <dsp:cNvPr id="0" name=""/>
        <dsp:cNvSpPr/>
      </dsp:nvSpPr>
      <dsp:spPr>
        <a:xfrm>
          <a:off x="7594841" y="1786628"/>
          <a:ext cx="3329572" cy="193315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Vanishing gradient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Exploding gradient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Lack of parallelization</a:t>
          </a:r>
        </a:p>
      </dsp:txBody>
      <dsp:txXfrm>
        <a:off x="7594841" y="1786628"/>
        <a:ext cx="3329572" cy="19331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58540-3079-EA4C-ADB1-0F0D86DDD08C}">
      <dsp:nvSpPr>
        <dsp:cNvPr id="0" name=""/>
        <dsp:cNvSpPr/>
      </dsp:nvSpPr>
      <dsp:spPr>
        <a:xfrm>
          <a:off x="0" y="50831"/>
          <a:ext cx="10515600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Vanishing and Exploding Gradient Problems</a:t>
          </a:r>
        </a:p>
      </dsp:txBody>
      <dsp:txXfrm>
        <a:off x="42151" y="92982"/>
        <a:ext cx="10431298" cy="779158"/>
      </dsp:txXfrm>
    </dsp:sp>
    <dsp:sp modelId="{5680BF10-1150-584F-87DD-985F19BA53E1}">
      <dsp:nvSpPr>
        <dsp:cNvPr id="0" name=""/>
        <dsp:cNvSpPr/>
      </dsp:nvSpPr>
      <dsp:spPr>
        <a:xfrm>
          <a:off x="0" y="1017971"/>
          <a:ext cx="10515600" cy="8634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Difficulty in Parallelization</a:t>
          </a:r>
        </a:p>
      </dsp:txBody>
      <dsp:txXfrm>
        <a:off x="42151" y="1060122"/>
        <a:ext cx="10431298" cy="779158"/>
      </dsp:txXfrm>
    </dsp:sp>
    <dsp:sp modelId="{6350B9CC-EF6F-AC40-A457-DF44F0D27A1C}">
      <dsp:nvSpPr>
        <dsp:cNvPr id="0" name=""/>
        <dsp:cNvSpPr/>
      </dsp:nvSpPr>
      <dsp:spPr>
        <a:xfrm>
          <a:off x="0" y="1985111"/>
          <a:ext cx="10515600" cy="8634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Long-Term Dependencies</a:t>
          </a:r>
        </a:p>
      </dsp:txBody>
      <dsp:txXfrm>
        <a:off x="42151" y="2027262"/>
        <a:ext cx="10431298" cy="779158"/>
      </dsp:txXfrm>
    </dsp:sp>
    <dsp:sp modelId="{1C023126-A10A-7F45-AA47-C3021BDB96CC}">
      <dsp:nvSpPr>
        <dsp:cNvPr id="0" name=""/>
        <dsp:cNvSpPr/>
      </dsp:nvSpPr>
      <dsp:spPr>
        <a:xfrm>
          <a:off x="0" y="2848572"/>
          <a:ext cx="10515600" cy="1453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“The cat that the dog chased was black.”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“the” </a:t>
          </a:r>
          <a:r>
            <a:rPr lang="en-US" sz="2800" kern="1200">
              <a:sym typeface="Wingdings" panose="05000000000000000000" pitchFamily="2" charset="2"/>
            </a:rPr>
            <a:t></a:t>
          </a:r>
          <a:r>
            <a:rPr lang="en-US" sz="2800" kern="1200"/>
            <a:t> “cat” : short-term dependencies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“cat” </a:t>
          </a:r>
          <a:r>
            <a:rPr lang="en-US" sz="2800" kern="1200">
              <a:sym typeface="Wingdings" panose="05000000000000000000" pitchFamily="2" charset="2"/>
            </a:rPr>
            <a:t></a:t>
          </a:r>
          <a:r>
            <a:rPr lang="en-US" sz="2800" kern="1200"/>
            <a:t> “was black”: long-term dependencies </a:t>
          </a:r>
        </a:p>
      </dsp:txBody>
      <dsp:txXfrm>
        <a:off x="0" y="2848572"/>
        <a:ext cx="10515600" cy="14531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9C04C0-5149-9247-B02A-7CA5BCB1E814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F7429-1872-E541-8555-A58A6D94F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44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python.plainenglish.io</a:t>
            </a:r>
            <a:r>
              <a:rPr lang="en-US" dirty="0"/>
              <a:t>/deep-learning-made-easy-part-4-hyperparameter-tuning-callbacks-and-regularization-in-anns-75c5b2524cc2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7429-1872-E541-8555-A58A6D94F86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6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lmpo</a:t>
            </a:r>
            <a:r>
              <a:rPr lang="en-US" dirty="0"/>
              <a:t>/a-brief-history-of-ai-with-deep-learning-26f7948bc87b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F7429-1872-E541-8555-A58A6D94F86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30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stanford.edu</a:t>
            </a:r>
            <a:r>
              <a:rPr lang="en-US" dirty="0"/>
              <a:t>/~</a:t>
            </a:r>
            <a:r>
              <a:rPr lang="en-US" dirty="0" err="1"/>
              <a:t>shervine</a:t>
            </a:r>
            <a:r>
              <a:rPr lang="en-US" dirty="0"/>
              <a:t>/teaching/cs-230/</a:t>
            </a:r>
            <a:r>
              <a:rPr lang="en-US" dirty="0" err="1"/>
              <a:t>cheatsheet</a:t>
            </a:r>
            <a:r>
              <a:rPr lang="en-US" dirty="0"/>
              <a:t>-convolutional-neural-networks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7578E-1EE9-3B40-9072-5DE33D620E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748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D30D-A3B0-FCA4-5D41-B4C338463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707016-3744-CC1F-6CA7-948CACE17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4C313-FBE7-4B09-A899-99DEABBB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38745-1830-70D3-98FC-DB341B2B0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2EE3F-EDB8-27AD-171F-B994C9AA6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5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F9A57-C6FA-E053-762A-8B1F99BE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EB2241-C92A-C964-6711-9A0D96E57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CE32D-E94A-2036-57B0-44595E63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9706-6B9E-0CE5-3BD0-F343C6110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147BC-7449-17D2-39EB-2811AC98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00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A7F9F7-B7E4-18D2-96BB-564B470EFD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FBD913-446F-50F1-FD37-49726DC53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A28FC-1470-18F9-F747-1B411236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9AE95-9B55-DD79-F2A2-FDF43155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AB90A-026C-E4E0-408E-95FBD3568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03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993C-8145-A84B-C2FD-CBC8C0B15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1437D-F30A-09FA-2A92-70801B8BE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D3724-C431-3425-57A4-0199F9FB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28F92-0373-E8B7-18BB-F56CBA08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D81DA-9D93-5ACA-C8CE-4E1F165C1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75B11-B3F8-6613-4F91-E1E8569F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33820-FA5D-41D6-3984-31151EDD3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AB9D4-C87A-49F9-D2A9-6E8BA2EA3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9E671-CE6D-346F-B3AC-EF5C67B98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263B5-8BE7-9A0C-6528-AF779A71B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61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46CD-0AE7-3403-FDB4-D3773DEC5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66DC6-69ED-D5AF-12EC-ADAC280FC5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97972-8AF5-DAA5-E37C-A9C5EB85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3AC2D-420A-9425-EC66-CC19656B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C0795-8C39-36ED-CECA-5AF664D4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9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5AC34-64E8-9C11-8E8F-AF3A2F22C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4ACE1-A560-6C29-AB0B-94917C084A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FE3EF-A314-3BFD-5DF8-4C1487E41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D1F3C8-DD34-DE7D-6656-1B733645F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E83AB-AA28-0B8C-2BD0-B795F8A7B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7A17B-6B11-F95E-FCE3-69A07BEAA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0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5DD6F-2853-392F-573C-4699D679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D2CD95-F9E1-E665-A37D-8705EC07A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4DD71-CEF3-67D0-403D-5162ABE22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8D8FE-59BC-E810-DB45-1F97C1E37C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8F17DB-6A8E-9201-41E0-F30FB253D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565769-4379-5716-DF1A-5F8C91B88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521FA-11BE-C78B-A763-5D1CAB75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960AE-0C88-DD29-8088-FEE9FEC4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63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2FDAD-C77B-CB8B-BF48-141A51124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39A4D9-3702-0009-1644-E4F64FA62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4A0A1-42E2-A3C5-6BB6-1EF5222E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7D055-33D6-C943-0D5B-42B73A96E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63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D2E69A-F182-30CF-30AD-D066D68C4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B4E76-047D-9250-7D3C-BCD9875E8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4B107-3006-FCDC-37BC-7ED0658C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62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EA5EA-62F4-4273-2736-F1A44907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C92C7-ABE2-AAB7-9683-6A9AC6223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516D2-DCD2-A2B2-B16D-7AB7B4F73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375FB-D709-9193-DC5F-C7926A406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5BE647-9D9B-416C-9047-5A71FFAF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237A2-9346-B5D3-6A38-84C829F9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8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698E-E9E7-2F89-1226-A62DB84A8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2909D-225E-3DC4-5A5C-793B0080B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D5F4-B700-7DCC-2D39-72286735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2A112-C6A8-023A-BA44-5F0A9B877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17B37-FD7A-80AC-EF50-071860C6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162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8BF8-AEEA-CD39-7810-581371BE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845D8D-0100-F2C2-D65D-A6960B357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D88D8-4C3E-3771-1F25-00639B3CC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4F06-2536-82FC-4DEE-74DF0D34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BCBA1-192E-0D9B-6625-5D233BBA9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FFB967-095E-91E8-F59A-E5E663177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19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6678-5C58-980E-A59D-F695CB49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CDC75-E4ED-905F-E174-5C2487988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F1F2E-817E-A713-6335-F034E4D7B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8632D-72E7-F4B3-3DEF-6EEB1AEF6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832C3-370E-0013-F5F3-E47E5498D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91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7FE4F9-F39C-FAD8-125E-15898F74C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B6D94-9B3B-BC59-BCE2-2BEB8D8FF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FD9B4-023C-D23E-FBCA-AF2D4EC2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C5E0B-AB4E-C798-E5E3-B524C2D13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A4426-1D39-6CB6-A11C-CFC2920A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4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065FE-5237-1982-A976-56C42966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7E052-CAE2-6CC6-16BA-E1894D465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7CA5B-76F3-320D-2BC2-46BFAE7B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F1C68-18D6-B479-F306-971CA178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533A0-6614-5E1B-F6F8-16FF14440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68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F1D2A-E9CC-2CCD-2A43-6EECB19FE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BE73A-9470-7CDD-67C9-6ACD17179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19C4B-310D-5A59-8918-1B561CAAE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1587C-AFC5-B1A4-BE31-31C2C6AFD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05FD4-A256-CCDA-C8B9-69A3743D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0F293-A5DD-93A2-4760-AC892DD4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9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9F22-AD17-F3B2-6B66-13E77BA63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78D3-8CAD-D253-5FE8-20025F423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834A2-4C37-2A99-DBB1-8BBB96FDA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F4328F-FB83-798E-F560-C7073EF9BA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67402-A69F-AEF6-E8A0-906F063A7A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62A57E-46ED-8718-808D-6BBC993CF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207637-35D3-A639-BFFD-6E0DCDFE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712CB8-4A99-076C-3C20-F9890B73A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6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EE19-71AB-571B-91BF-0CC3ED6FE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88D4B4-8E0A-34FB-383C-06E0D022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D39A9-6E02-AB09-E136-160019A9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0B9E3-ADDE-7DFF-03A7-3FA22100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18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CF7AC3-545A-D110-456F-6DDB3B7F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EC2FC-1BDC-8C92-FE85-E995B1E02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BF355-7CB1-F286-F510-EFDE7BD50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8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2481-9C14-E8B2-D80E-6324AD49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6703-2DD1-5D65-1D34-008E5D41C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DDE02-29B6-CC28-A8F1-C22196BC5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F42C3-6ADE-4D65-F630-E847920A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A4FC2E-28F0-8021-A2FE-DD694A3C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A9E32-45A1-4C89-9F7B-ED913E56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3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3A6E6-DF9C-D76A-0C0C-E439A1A2D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6B64D-80B1-1EF7-81AD-93B23135B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9098E-1527-F1BB-A1D6-3A47D19C8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59224-64FC-55DE-1624-BB0F05E0A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84BFF-79BC-3732-3C92-68BB67197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A674C-0CA1-FCF5-CC71-7D2F4F14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38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0CF1E-E01E-9EB2-7842-FCA14043F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A0E91-9A53-6BC7-2BAA-149024917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ABA79-6C04-6938-E4A0-6E67F13FB5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16F15-7EB8-EA46-AA9F-33D4584B2F7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E2EF2-E10D-BFCB-FA08-5BC91398A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C99F0-BA68-934D-8CE5-5B3D68980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1C8CC3-3B97-1044-8F50-35509D157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64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29BFB7-D6E0-E1C2-00C4-3CBB0210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2B3CB-6395-A630-12D4-9AC3B5C7D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57837-B570-C6C8-EA11-B84B1F8E4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55096-F83F-2F41-85F7-7FBC3E574093}" type="datetimeFigureOut">
              <a:rPr lang="en-US" smtClean="0"/>
              <a:t>3/4/25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3BCBE-F931-17BD-B7C6-71B01F2A8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2A274-48AD-104A-AD63-AE8298688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38A85-CAF6-2C47-8AF9-8855EF11E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99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edium.com/data-science-365/overview-of-a-neural-networks-learning-process-61690a502f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achinelearninginterview.com/topics/natural-language-processing/what-is-the-difference-between-word2vec-and-glove/#:~:text=Glove%20model%20is%20based%20on,similar%20results%20for%20many%20tasks.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achinelearninginterview.com/topics/natural-language-processing/what-is-the-difference-between-word2vec-and-glove/#:~:text=Glove%20model%20is%20based%20on,similar%20results%20for%20many%20tasks.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nvaka.github.io/pm/#/galaxy/word2vec-wiki?cx=-17&amp;cy=-237&amp;cz=-613&amp;lx=-0.0575&amp;ly=-0.9661&amp;lz=-0.2401&amp;lw=-0.0756&amp;ml=300&amp;s=1.75&amp;l=1&amp;v=d50_clea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pnas.org/doi/10.1073/pnas.172034711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stanford.edu/~shervine/teaching/cs-230/cheatsheet-recurrent-neural-networks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google.com/url?sa=i&amp;url=https%3A%2F%2Fmedium.com%2F%40prasanNH%2Factivation-functions-in-neural-networks-b79a2608a106&amp;psig=AOvVaw2hBSCfbDM7Z0JC4sFET16H&amp;ust=1741216798330000&amp;source=images&amp;cd=vfe&amp;opi=89978449&amp;ved=0CBcQjhxqFwoTCOCxz5nI8YsDFQAAAAAdAAAAABB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8" name="Rectangle 1025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9" name="Rectangle 1025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60" name="Rectangle 10259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1" name="Rectangle 1026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57" name="Freeform: Shape 1025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231A9-D9AA-8005-290B-F7955E61D6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1" y="2767106"/>
            <a:ext cx="2880828" cy="3071906"/>
          </a:xfrm>
        </p:spPr>
        <p:txBody>
          <a:bodyPr anchor="t">
            <a:normAutofit/>
          </a:bodyPr>
          <a:lstStyle/>
          <a:p>
            <a:pPr algn="l"/>
            <a:r>
              <a:rPr lang="en-US" sz="4000" b="1">
                <a:solidFill>
                  <a:srgbClr val="FFFFFF"/>
                </a:solidFill>
              </a:rPr>
              <a:t>Open Lab 6: </a:t>
            </a:r>
            <a:r>
              <a:rPr lang="en-US" sz="4000" b="1" i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Deep Learning and Neural Networks</a:t>
            </a:r>
            <a:endParaRPr lang="en-US" sz="4000" b="1">
              <a:solidFill>
                <a:srgbClr val="FFFFFF"/>
              </a:solidFill>
            </a:endParaRPr>
          </a:p>
        </p:txBody>
      </p:sp>
      <p:pic>
        <p:nvPicPr>
          <p:cNvPr id="10244" name="Picture 4" descr="Desentrañando la Inteligencia Artificial: Comprensión de su funcionamiento  y uso en nuestro día a día">
            <a:extLst>
              <a:ext uri="{FF2B5EF4-FFF2-40B4-BE49-F238E27FC236}">
                <a16:creationId xmlns:a16="http://schemas.microsoft.com/office/drawing/2014/main" id="{073813C1-3421-8BC0-1CDA-96C217071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4019" y="467208"/>
            <a:ext cx="6122566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54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70A89-AC08-73D7-7CD6-9C377892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000" b="0" i="0">
                <a:effectLst/>
                <a:latin typeface="Inter"/>
              </a:rPr>
              <a:t>Optimization Functions: Find Optimal Parameters </a:t>
            </a:r>
            <a:endParaRPr lang="en-US" sz="3000"/>
          </a:p>
        </p:txBody>
      </p:sp>
      <p:sp>
        <p:nvSpPr>
          <p:cNvPr id="821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D1D41-B1AA-937F-FE55-2AC2FD4CB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80" y="2807208"/>
            <a:ext cx="4976392" cy="3410712"/>
          </a:xfrm>
        </p:spPr>
        <p:txBody>
          <a:bodyPr anchor="t">
            <a:normAutofit/>
          </a:bodyPr>
          <a:lstStyle/>
          <a:p>
            <a:r>
              <a:rPr lang="en-US" sz="2200" i="0" dirty="0">
                <a:effectLst/>
                <a:latin typeface="Georgia" panose="02040502050405020303" pitchFamily="18" charset="0"/>
              </a:rPr>
              <a:t>Gradient Descent (GD) - slow</a:t>
            </a:r>
          </a:p>
          <a:p>
            <a:r>
              <a:rPr lang="en-US" sz="2200" i="0" dirty="0">
                <a:effectLst/>
                <a:latin typeface="Georgia" panose="02040502050405020303" pitchFamily="18" charset="0"/>
              </a:rPr>
              <a:t>Stochastic Gradient Descent (SGD) -fast</a:t>
            </a:r>
            <a:endParaRPr lang="en-US" sz="2200" dirty="0">
              <a:latin typeface="Georgia" panose="02040502050405020303" pitchFamily="18" charset="0"/>
            </a:endParaRPr>
          </a:p>
          <a:p>
            <a:r>
              <a:rPr lang="en-US" sz="2200" i="0" dirty="0">
                <a:effectLst/>
                <a:latin typeface="Georgia" panose="02040502050405020303" pitchFamily="18" charset="0"/>
              </a:rPr>
              <a:t>Mini-Batch Gradient Descent – medium </a:t>
            </a:r>
          </a:p>
          <a:p>
            <a:r>
              <a:rPr lang="en-US" sz="2200" i="0" dirty="0">
                <a:effectLst/>
                <a:latin typeface="Georgia" panose="02040502050405020303" pitchFamily="18" charset="0"/>
              </a:rPr>
              <a:t>Momentum - fast</a:t>
            </a:r>
          </a:p>
          <a:p>
            <a:r>
              <a:rPr lang="en-US" sz="2200" i="0" dirty="0">
                <a:effectLst/>
                <a:latin typeface="Georgia" panose="02040502050405020303" pitchFamily="18" charset="0"/>
              </a:rPr>
              <a:t>Adam (Adaptive Moment Estimation) – fastest </a:t>
            </a:r>
          </a:p>
          <a:p>
            <a:pPr marL="0" indent="0">
              <a:buNone/>
            </a:pPr>
            <a:endParaRPr lang="en-US" sz="2200" i="0" dirty="0">
              <a:effectLst/>
              <a:latin typeface="Georgia" panose="02040502050405020303" pitchFamily="18" charset="0"/>
            </a:endParaRPr>
          </a:p>
          <a:p>
            <a:endParaRPr lang="en-US" sz="2200" dirty="0">
              <a:latin typeface="Georgia" panose="02040502050405020303" pitchFamily="18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F6746F-AA8E-73A1-C1F7-2392BC32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080" y="1288847"/>
            <a:ext cx="6727139" cy="417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50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st, Activation, Loss Function|| Neural Network|| Deep Learning. What are  these? | by Mohammed Zeeshan Mulla | Medium">
            <a:extLst>
              <a:ext uri="{FF2B5EF4-FFF2-40B4-BE49-F238E27FC236}">
                <a16:creationId xmlns:a16="http://schemas.microsoft.com/office/drawing/2014/main" id="{2B3D35DF-9A0B-69C6-BA1C-07FA0C3D53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2873" y="116047"/>
            <a:ext cx="10156875" cy="642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49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7" name="Rectangle 1025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258" name="Rectangle 1025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242" name="Picture 2" descr="Overview of a Neural Network's Learning Process | by Rukshan Pramoditha |  Data Science 365 | Medium">
            <a:hlinkClick r:id="rId2"/>
            <a:extLst>
              <a:ext uri="{FF2B5EF4-FFF2-40B4-BE49-F238E27FC236}">
                <a16:creationId xmlns:a16="http://schemas.microsoft.com/office/drawing/2014/main" id="{00530F66-3CB4-150D-7EDD-C10B8CC232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r="-1" b="-1"/>
          <a:stretch/>
        </p:blipFill>
        <p:spPr bwMode="auto">
          <a:xfrm>
            <a:off x="810607" y="643467"/>
            <a:ext cx="1057078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18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4" name="Rectangle 7183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CB4092-978C-9C98-E603-F0DF20F4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b="0" i="0">
                <a:effectLst/>
                <a:latin typeface="Inter"/>
              </a:rPr>
              <a:t>Hyperparameters in Deep Learning</a:t>
            </a:r>
            <a:endParaRPr lang="en-US" sz="3600"/>
          </a:p>
        </p:txBody>
      </p:sp>
      <p:sp>
        <p:nvSpPr>
          <p:cNvPr id="7185" name="Rectangle 718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6" name="Rectangle 7185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Deep Learning Made Easy Part 4—Hyperparameter Tuning, Callbacks, and  Regularization in ANNs | by Shravan | Python in Plain English">
            <a:extLst>
              <a:ext uri="{FF2B5EF4-FFF2-40B4-BE49-F238E27FC236}">
                <a16:creationId xmlns:a16="http://schemas.microsoft.com/office/drawing/2014/main" id="{4A0314F8-5197-C2BA-5AE4-3C7B492ED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244" y="1961841"/>
            <a:ext cx="5628018" cy="270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7" name="Rectangle 718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65BE9-374A-E7B2-1570-CE095FDE6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982" y="2003669"/>
            <a:ext cx="5430783" cy="3511943"/>
          </a:xfrm>
        </p:spPr>
        <p:txBody>
          <a:bodyPr anchor="ctr">
            <a:noAutofit/>
          </a:bodyPr>
          <a:lstStyle/>
          <a:p>
            <a:r>
              <a:rPr lang="en-US" sz="2000" i="0" dirty="0">
                <a:effectLst/>
                <a:latin typeface="Georgia" panose="02040502050405020303" pitchFamily="18" charset="0"/>
              </a:rPr>
              <a:t>Number of Hidden Layers and Neurons</a:t>
            </a:r>
          </a:p>
          <a:p>
            <a:r>
              <a:rPr lang="en-US" sz="2000" i="0" dirty="0">
                <a:effectLst/>
                <a:latin typeface="Georgia" panose="02040502050405020303" pitchFamily="18" charset="0"/>
              </a:rPr>
              <a:t>Activation Functions</a:t>
            </a:r>
          </a:p>
          <a:p>
            <a:r>
              <a:rPr lang="en-US" sz="2000" i="0" dirty="0">
                <a:effectLst/>
                <a:latin typeface="Georgia" panose="02040502050405020303" pitchFamily="18" charset="0"/>
              </a:rPr>
              <a:t>Optimizer</a:t>
            </a:r>
          </a:p>
          <a:p>
            <a:r>
              <a:rPr lang="en-US" sz="2000" i="0" dirty="0">
                <a:effectLst/>
                <a:latin typeface="Georgia" panose="02040502050405020303" pitchFamily="18" charset="0"/>
              </a:rPr>
              <a:t>Batch Size</a:t>
            </a:r>
          </a:p>
          <a:p>
            <a:r>
              <a:rPr lang="en-US" sz="2000" i="0" dirty="0">
                <a:effectLst/>
                <a:latin typeface="Georgia" panose="02040502050405020303" pitchFamily="18" charset="0"/>
              </a:rPr>
              <a:t>Learning Rate</a:t>
            </a:r>
          </a:p>
          <a:p>
            <a:r>
              <a:rPr lang="en-US" sz="2000" i="0" dirty="0">
                <a:effectLst/>
                <a:latin typeface="Georgia" panose="02040502050405020303" pitchFamily="18" charset="0"/>
              </a:rPr>
              <a:t>Number of Epochs</a:t>
            </a: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000" i="0" dirty="0">
                <a:effectLst/>
                <a:latin typeface="Georgia" panose="02040502050405020303" pitchFamily="18" charset="0"/>
              </a:rPr>
              <a:t>Weight Initialization</a:t>
            </a:r>
          </a:p>
          <a:p>
            <a:r>
              <a:rPr lang="en-US" sz="2000" i="0" dirty="0">
                <a:effectLst/>
                <a:latin typeface="Georgia" panose="02040502050405020303" pitchFamily="18" charset="0"/>
              </a:rPr>
              <a:t>Dropout Rate – prevent overfitting</a:t>
            </a:r>
          </a:p>
          <a:p>
            <a:r>
              <a:rPr lang="en-US" sz="2000" i="0" dirty="0">
                <a:effectLst/>
                <a:latin typeface="Georgia" panose="02040502050405020303" pitchFamily="18" charset="0"/>
              </a:rPr>
              <a:t>Early Stopping Criteria – prevent overfitting</a:t>
            </a:r>
            <a:endParaRPr lang="en-US" sz="2000" dirty="0">
              <a:latin typeface="Georgia" panose="02040502050405020303" pitchFamily="18" charset="0"/>
            </a:endParaRPr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5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F0589-E9F1-82E0-809F-CB51544CF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Deep Learning vs Regression </a:t>
            </a:r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Neural Networks by Analogy with Linear Regression · Joshua Goings">
            <a:extLst>
              <a:ext uri="{FF2B5EF4-FFF2-40B4-BE49-F238E27FC236}">
                <a16:creationId xmlns:a16="http://schemas.microsoft.com/office/drawing/2014/main" id="{7F94705A-5560-1F24-4696-B908E7A2CF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736"/>
          <a:stretch/>
        </p:blipFill>
        <p:spPr bwMode="auto">
          <a:xfrm>
            <a:off x="261721" y="664308"/>
            <a:ext cx="8090336" cy="5542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2" name="Rectangle 207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94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ating sheep">
            <a:extLst>
              <a:ext uri="{FF2B5EF4-FFF2-40B4-BE49-F238E27FC236}">
                <a16:creationId xmlns:a16="http://schemas.microsoft.com/office/drawing/2014/main" id="{6D71E06C-7DAB-EE04-3E2B-712C110325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t="2685" b="130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46AA9-EB2D-8C5A-D157-AB5CFCFEF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965200"/>
            <a:ext cx="10261600" cy="3564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dirty="0">
                <a:ln w="22225">
                  <a:solidFill>
                    <a:schemeClr val="tx1"/>
                  </a:solidFill>
                  <a:miter lim="800000"/>
                </a:ln>
                <a:noFill/>
                <a:hlinkClick r:id="rId3"/>
              </a:rPr>
              <a:t>Tensorflow Playground </a:t>
            </a:r>
            <a:endParaRPr lang="en-US" sz="11500" dirty="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2251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182C109-9E4C-3C96-8794-9411573C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1C864660-C52B-BC40-9AE0-D900B4B67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CFD81F2E-754B-ACB7-ECD1-E1DADAD07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9B2A2591-0296-4CF4-E75F-51D7CB8E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078A07A2-FD92-5AD1-01EE-9D7AEAB887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026" name="Picture 2" descr="A Brief History of AI with Deep Learning | by LM Po | Medium">
            <a:extLst>
              <a:ext uri="{FF2B5EF4-FFF2-40B4-BE49-F238E27FC236}">
                <a16:creationId xmlns:a16="http://schemas.microsoft.com/office/drawing/2014/main" id="{18474FC3-6765-1F45-5843-891408034D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r="-1" b="-1"/>
          <a:stretch/>
        </p:blipFill>
        <p:spPr bwMode="auto">
          <a:xfrm>
            <a:off x="567526" y="559901"/>
            <a:ext cx="11056947" cy="573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1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53150-1B7E-7C13-4C8D-FFBD14A1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kern="1200">
                <a:latin typeface="+mj-lt"/>
                <a:ea typeface="+mj-ea"/>
                <a:cs typeface="+mj-cs"/>
              </a:rPr>
              <a:t>Types of Neural Networks Based on Tasks </a:t>
            </a:r>
          </a:p>
        </p:txBody>
      </p:sp>
      <p:graphicFrame>
        <p:nvGraphicFramePr>
          <p:cNvPr id="2057" name="Content Placeholder 4">
            <a:extLst>
              <a:ext uri="{FF2B5EF4-FFF2-40B4-BE49-F238E27FC236}">
                <a16:creationId xmlns:a16="http://schemas.microsoft.com/office/drawing/2014/main" id="{3DD53920-8AC8-D519-AC54-955E6A368E4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244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6" name="Rectangle 1127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1E67F-0289-4A91-C3E5-6BBB82287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Perceptron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2E04A04-45E0-64C9-CDD0-52CD2E8283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9312" y="1437293"/>
            <a:ext cx="9411286" cy="500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696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88394D0-548E-FC15-E022-05038AAA1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6766" y="1123527"/>
            <a:ext cx="3051373" cy="46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04" name="Straight Connector 12303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FF43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2" name="Picture 4" descr="Demystifying the XOR problem - DEV Community">
            <a:extLst>
              <a:ext uri="{FF2B5EF4-FFF2-40B4-BE49-F238E27FC236}">
                <a16:creationId xmlns:a16="http://schemas.microsoft.com/office/drawing/2014/main" id="{D960295B-0156-094B-8AC3-A06D9410A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86676" y="1910705"/>
            <a:ext cx="6184580" cy="303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1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378A2-5B44-15D2-0F28-276EFD38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 sz="2800" b="1">
                <a:solidFill>
                  <a:schemeClr val="bg1"/>
                </a:solidFill>
                <a:latin typeface="Georgia" panose="02040502050405020303" pitchFamily="18" charset="0"/>
              </a:rPr>
              <a:t>Machine Learning and Deep Learning Series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F6789-50B9-8876-CD23-A66B5CF4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654" y="2241396"/>
            <a:ext cx="11329640" cy="3683706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Open Lab 1: Introduction to Machine Learning and Deep Learning </a:t>
            </a:r>
          </a:p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Open Lab 2: Supervised Learning – Classification </a:t>
            </a:r>
          </a:p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Open Lab 3: Supervised Learning – Regression </a:t>
            </a:r>
          </a:p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Open Lab 4: Unsupervised Learning </a:t>
            </a:r>
          </a:p>
          <a:p>
            <a:r>
              <a:rPr lang="en-US" sz="2400" dirty="0">
                <a:solidFill>
                  <a:schemeClr val="bg1"/>
                </a:solidFill>
                <a:latin typeface="Georgia" panose="02040502050405020303" pitchFamily="18" charset="0"/>
              </a:rPr>
              <a:t>Open Lab 5: Advanced ML – Ensemble Learning and Optimization</a:t>
            </a:r>
          </a:p>
          <a:p>
            <a:r>
              <a:rPr lang="en-US" sz="2400" b="1" u="sng" dirty="0">
                <a:solidFill>
                  <a:schemeClr val="bg1"/>
                </a:solidFill>
                <a:highlight>
                  <a:srgbClr val="FF0000"/>
                </a:highlight>
                <a:latin typeface="Georgia" panose="02040502050405020303" pitchFamily="18" charset="0"/>
              </a:rPr>
              <a:t>Open Lab 6: Deep Learning and Neural Networks</a:t>
            </a:r>
          </a:p>
          <a:p>
            <a:r>
              <a:rPr lang="en-US" sz="2400" i="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Open Lab 7: Transformer-based Models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891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What is Convolutional Neural Network — CNN (Deep Learning) | by Nafiz  Shahriar | Medium">
            <a:extLst>
              <a:ext uri="{FF2B5EF4-FFF2-40B4-BE49-F238E27FC236}">
                <a16:creationId xmlns:a16="http://schemas.microsoft.com/office/drawing/2014/main" id="{0B34DDDF-8CCB-A856-5934-A04042ABD8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88991"/>
            <a:ext cx="10905066" cy="488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886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448956-5C54-78F3-EE1B-E9F468BAA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Pre-Transformer NLP and Mainstream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8C2E85E-C5D7-663E-5104-309287B641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31342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7675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2C621-3531-8781-4315-2F6D88CA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1688" y="329184"/>
            <a:ext cx="7626096" cy="1184823"/>
          </a:xfrm>
        </p:spPr>
        <p:txBody>
          <a:bodyPr anchor="b">
            <a:normAutofit/>
          </a:bodyPr>
          <a:lstStyle/>
          <a:p>
            <a:r>
              <a:rPr lang="en-US" sz="4500" dirty="0">
                <a:effectLst/>
                <a:latin typeface="Helvetica" pitchFamily="2" charset="0"/>
              </a:rPr>
              <a:t>Why Word Embeddings?</a:t>
            </a:r>
            <a:endParaRPr lang="en-US" sz="4500" dirty="0"/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5E6C2816-3462-AC9E-165D-3C5AFDC36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90" r="1206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9863F99E-8382-D103-A0CC-B1A2983711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97762" y="2706624"/>
          <a:ext cx="6690022" cy="3730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4893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3BCEA90-F7D5-4EC1-9BE2-5A49A20F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48F91B-FA65-4A06-A177-8CCF7EBC8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78410" cy="6195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Lake and mountain">
            <a:extLst>
              <a:ext uri="{FF2B5EF4-FFF2-40B4-BE49-F238E27FC236}">
                <a16:creationId xmlns:a16="http://schemas.microsoft.com/office/drawing/2014/main" id="{662900C6-E9F8-4A68-D28E-EBD7FE75E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l="4204" r="50464" b="-1"/>
          <a:stretch/>
        </p:blipFill>
        <p:spPr>
          <a:xfrm>
            <a:off x="3992389" y="0"/>
            <a:ext cx="4207224" cy="6195072"/>
          </a:xfrm>
          <a:prstGeom prst="rect">
            <a:avLst/>
          </a:prstGeom>
        </p:spPr>
      </p:pic>
      <p:sp>
        <p:nvSpPr>
          <p:cNvPr id="19" name="Graphic 14">
            <a:extLst>
              <a:ext uri="{FF2B5EF4-FFF2-40B4-BE49-F238E27FC236}">
                <a16:creationId xmlns:a16="http://schemas.microsoft.com/office/drawing/2014/main" id="{2CF7CF5F-D747-47B3-80B1-839275044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-2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48BFF-8F38-E78B-6FE5-165E7B4A5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32" y="914399"/>
            <a:ext cx="9432008" cy="3419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300" b="0" i="1" kern="1200" dirty="0">
                <a:solidFill>
                  <a:schemeClr val="bg1"/>
                </a:solidFill>
                <a:effectLst/>
                <a:latin typeface="Georgia" panose="02040502050405020303" pitchFamily="18" charset="0"/>
              </a:rPr>
              <a:t>“You shall know a word by the company it keeps!” </a:t>
            </a:r>
            <a:br>
              <a:rPr lang="en-US" sz="4300" b="0" i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3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John Rupert Firth</a:t>
            </a:r>
            <a:br>
              <a:rPr lang="en-US" sz="43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3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Graphic 14">
            <a:extLst>
              <a:ext uri="{FF2B5EF4-FFF2-40B4-BE49-F238E27FC236}">
                <a16:creationId xmlns:a16="http://schemas.microsoft.com/office/drawing/2014/main" id="{820B6604-1FF9-43F5-AC47-3D41CB2F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448800" y="4111379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8779F6-5395-4B82-BDCB-4ADF6A5B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73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Graphic 14">
            <a:extLst>
              <a:ext uri="{FF2B5EF4-FFF2-40B4-BE49-F238E27FC236}">
                <a16:creationId xmlns:a16="http://schemas.microsoft.com/office/drawing/2014/main" id="{CE1108CD-786E-4304-9504-9C5AD6482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9448800" y="-1"/>
            <a:ext cx="2743200" cy="2746621"/>
          </a:xfrm>
          <a:custGeom>
            <a:avLst/>
            <a:gdLst>
              <a:gd name="connsiteX0" fmla="*/ 2616327 w 2616326"/>
              <a:gd name="connsiteY0" fmla="*/ 634841 h 2618803"/>
              <a:gd name="connsiteX1" fmla="*/ 2616327 w 2616326"/>
              <a:gd name="connsiteY1" fmla="*/ 0 h 2618803"/>
              <a:gd name="connsiteX2" fmla="*/ 0 w 2616326"/>
              <a:gd name="connsiteY2" fmla="*/ 0 h 2618803"/>
              <a:gd name="connsiteX3" fmla="*/ 0 w 2616326"/>
              <a:gd name="connsiteY3" fmla="*/ 2618804 h 2618803"/>
              <a:gd name="connsiteX4" fmla="*/ 634270 w 2616326"/>
              <a:gd name="connsiteY4" fmla="*/ 2618804 h 2618803"/>
              <a:gd name="connsiteX5" fmla="*/ 2616327 w 2616326"/>
              <a:gd name="connsiteY5" fmla="*/ 634841 h 261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16326" h="2618803">
                <a:moveTo>
                  <a:pt x="2616327" y="634841"/>
                </a:moveTo>
                <a:lnTo>
                  <a:pt x="2616327" y="0"/>
                </a:lnTo>
                <a:lnTo>
                  <a:pt x="0" y="0"/>
                </a:lnTo>
                <a:lnTo>
                  <a:pt x="0" y="2618804"/>
                </a:lnTo>
                <a:lnTo>
                  <a:pt x="634270" y="2618804"/>
                </a:lnTo>
                <a:cubicBezTo>
                  <a:pt x="634270" y="1523143"/>
                  <a:pt x="1521619" y="634841"/>
                  <a:pt x="2616327" y="634841"/>
                </a:cubicBezTo>
                <a:close/>
              </a:path>
            </a:pathLst>
          </a:custGeom>
          <a:solidFill>
            <a:schemeClr val="bg1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0191CD-D48F-4F7A-8077-0380603A2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9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13609-880F-B64D-2807-51DD5F4F5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038634" cy="1128068"/>
          </a:xfrm>
        </p:spPr>
        <p:txBody>
          <a:bodyPr anchor="ctr">
            <a:normAutofit/>
          </a:bodyPr>
          <a:lstStyle/>
          <a:p>
            <a:pPr algn="ctr"/>
            <a:r>
              <a:rPr lang="en-US" sz="3700" b="1" i="0" dirty="0">
                <a:effectLst/>
                <a:latin typeface="Söhne"/>
              </a:rPr>
              <a:t>Embedding Words into Vector Spaces</a:t>
            </a:r>
            <a:endParaRPr lang="en-US" sz="37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B23AA-C647-296A-D45F-308F8EA15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2" y="2577745"/>
            <a:ext cx="4410018" cy="3743252"/>
          </a:xfrm>
        </p:spPr>
        <p:txBody>
          <a:bodyPr anchor="ctr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öhne"/>
              </a:rPr>
              <a:t>Context Over Counts:</a:t>
            </a:r>
            <a:r>
              <a:rPr lang="en-US" sz="1200" b="0" i="0" dirty="0">
                <a:effectLst/>
                <a:latin typeface="Söhne"/>
              </a:rPr>
              <a:t> Assess contexts in which words co-occur, beyond frequency.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öhne"/>
              </a:rPr>
              <a:t>Vector Space Embedding:</a:t>
            </a:r>
            <a:r>
              <a:rPr lang="en-US" sz="1200" b="0" i="0" dirty="0">
                <a:effectLst/>
                <a:latin typeface="Söhne"/>
              </a:rPr>
              <a:t> Utilize patterns of co-occurrence to map each word into an N-dimensional vector space, effectively "embedding" terms into this space.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öhne"/>
              </a:rPr>
              <a:t>Visual Analogy:</a:t>
            </a:r>
            <a:r>
              <a:rPr lang="en-US" sz="1200" b="0" i="0" dirty="0">
                <a:effectLst/>
                <a:latin typeface="Söhne"/>
              </a:rPr>
              <a:t> If visualized in two dimensions, this embedding is similar to plotting locations on a map using latitude and longitude.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1" dirty="0">
                <a:effectLst/>
                <a:latin typeface="Söhne"/>
              </a:rPr>
              <a:t>Example:</a:t>
            </a:r>
            <a:r>
              <a:rPr lang="en-US" sz="1200" b="0" i="0" dirty="0">
                <a:effectLst/>
                <a:latin typeface="Söhne"/>
              </a:rPr>
              <a:t> Like measuring the distance from Phoenix  to Flagstaff, we can quantify the "distance" between any two words in this space, revealing their relationship.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0" i="1" dirty="0">
                <a:effectLst/>
                <a:latin typeface="Söhne"/>
              </a:rPr>
              <a:t>Insight:</a:t>
            </a:r>
            <a:r>
              <a:rPr lang="en-US" sz="1200" b="0" i="0" dirty="0">
                <a:effectLst/>
                <a:latin typeface="Söhne"/>
              </a:rPr>
              <a:t> Closer "distances" between words (e.g., Phoenix is closer to Flagstaff than Portland) signify stronger contextual relationships or similarities.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i="0" dirty="0">
                <a:effectLst/>
                <a:latin typeface="Söhne"/>
              </a:rPr>
              <a:t>Word Embedding Example </a:t>
            </a:r>
          </a:p>
          <a:p>
            <a:pPr lvl="1"/>
            <a:r>
              <a:rPr lang="en-US" sz="1200" b="1" i="0" dirty="0">
                <a:effectLst/>
                <a:latin typeface="Söhne"/>
              </a:rPr>
              <a:t>"Apple"</a:t>
            </a:r>
            <a:r>
              <a:rPr lang="en-US" sz="1200" b="0" i="0" dirty="0">
                <a:effectLst/>
                <a:latin typeface="Söhne"/>
              </a:rPr>
              <a:t> embedded as [0.8, 0.2]</a:t>
            </a:r>
          </a:p>
          <a:p>
            <a:pPr lvl="1"/>
            <a:r>
              <a:rPr lang="en-US" sz="1200" b="1" i="0" dirty="0">
                <a:effectLst/>
                <a:latin typeface="Söhne"/>
              </a:rPr>
              <a:t>"Banana"</a:t>
            </a:r>
            <a:r>
              <a:rPr lang="en-US" sz="1200" b="0" i="0" dirty="0">
                <a:effectLst/>
                <a:latin typeface="Söhne"/>
              </a:rPr>
              <a:t> embedded as [0.79, 0.21]</a:t>
            </a:r>
          </a:p>
          <a:p>
            <a:pPr lvl="1"/>
            <a:r>
              <a:rPr lang="en-US" sz="1200" b="1" i="0" dirty="0">
                <a:effectLst/>
                <a:latin typeface="Söhne"/>
              </a:rPr>
              <a:t>"Car"</a:t>
            </a:r>
            <a:r>
              <a:rPr lang="en-US" sz="1200" b="0" i="0" dirty="0">
                <a:effectLst/>
                <a:latin typeface="Söhne"/>
              </a:rPr>
              <a:t> might be embedded as [0.1, 0.9]</a:t>
            </a:r>
          </a:p>
          <a:p>
            <a:pPr lvl="1"/>
            <a:r>
              <a:rPr lang="en-US" sz="1200" b="1" i="0" dirty="0">
                <a:effectLst/>
                <a:latin typeface="Söhne"/>
              </a:rPr>
              <a:t>"Bus"</a:t>
            </a:r>
            <a:r>
              <a:rPr lang="en-US" sz="1200" b="0" i="0" dirty="0">
                <a:effectLst/>
                <a:latin typeface="Söhne"/>
              </a:rPr>
              <a:t> might be embedded as [0.11, 0.89]</a:t>
            </a:r>
            <a:br>
              <a:rPr lang="en-US" sz="1200" dirty="0"/>
            </a:br>
            <a:endParaRPr lang="en-US" sz="1200" b="0" i="0" dirty="0">
              <a:effectLst/>
              <a:latin typeface="Söhne"/>
            </a:endParaRPr>
          </a:p>
          <a:p>
            <a:endParaRPr lang="en-US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8397FFA8-C68F-0A7A-11C8-BBF53B721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360" y="537003"/>
            <a:ext cx="7125816" cy="569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030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55A8C-75DE-B570-8719-76AEA2199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5843016" cy="14813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Embedding Words into Vector Spaces: 3D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FB0D5-67BE-7A07-5C38-9EE16160C7C6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"Apple": [0.8, 0.2, 0.5],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"Banana": [0.79, 0.21, 0.55],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"Car": [0.1, 0.9, 0.2],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"Bus": [0.11, 0.89, 0.25]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B07828-9ED2-4311-0783-5341150A03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" r="2" b="2"/>
          <a:stretch/>
        </p:blipFill>
        <p:spPr bwMode="auto">
          <a:xfrm>
            <a:off x="6099048" y="707760"/>
            <a:ext cx="5458968" cy="544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1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AAA8A-28DD-ED32-6E2D-6799511C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PT Serif" panose="020A0603040505020204" pitchFamily="18" charset="77"/>
                <a:hlinkClick r:id="rId2"/>
              </a:rPr>
              <a:t>A</a:t>
            </a:r>
            <a:r>
              <a:rPr lang="en-US" sz="2400" b="0" i="0" dirty="0">
                <a:effectLst/>
                <a:latin typeface="PT Serif" panose="020A0603040505020204" pitchFamily="18" charset="77"/>
                <a:hlinkClick r:id="rId2"/>
              </a:rPr>
              <a:t>rithmetic on Embeddings to Derive meaning</a:t>
            </a:r>
            <a:endParaRPr lang="en-US" sz="2400" dirty="0"/>
          </a:p>
        </p:txBody>
      </p:sp>
      <p:pic>
        <p:nvPicPr>
          <p:cNvPr id="7" name="Content Placeholder 6" descr="A diagram of different directions&#10;&#10;Description automatically generated">
            <a:extLst>
              <a:ext uri="{FF2B5EF4-FFF2-40B4-BE49-F238E27FC236}">
                <a16:creationId xmlns:a16="http://schemas.microsoft.com/office/drawing/2014/main" id="{4694CC18-4C61-8285-B470-ECC0C593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1509047"/>
            <a:ext cx="6647688" cy="373932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EF8965C-5FC4-DC33-3AF5-5A2236A9A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/>
              <a:t>Arbitrary 2D vectors: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Berlin: [2, 1]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Germany: [2, 2]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France: [0, 1]</a:t>
            </a:r>
          </a:p>
          <a:p>
            <a:pPr marL="0" indent="0">
              <a:buNone/>
            </a:pPr>
            <a:r>
              <a:rPr lang="en-US" sz="1700" dirty="0"/>
              <a:t>Compute Paris: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Start with Berlin: [2, 1]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Subtract Germany: [2, 1] - [2, 2] = [0, -1]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700" dirty="0"/>
              <a:t>Add France: [0, -1] + [0, 1] = [0, 0]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612800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0CC93-57E0-0741-5B82-93F1FF4D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0" i="0" dirty="0">
                <a:solidFill>
                  <a:schemeClr val="bg1"/>
                </a:solidFill>
              </a:rPr>
              <a:t>Popular Word Embeddings Models: </a:t>
            </a:r>
            <a:r>
              <a:rPr lang="en-US" sz="3200" b="1" kern="1200" dirty="0">
                <a:solidFill>
                  <a:srgbClr val="0563C1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lang="en-US" sz="3200" b="1" i="0" kern="1200" dirty="0">
                <a:solidFill>
                  <a:srgbClr val="0563C1"/>
                </a:solidFill>
                <a:effectLst/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ord2Vec </a:t>
            </a:r>
            <a:r>
              <a:rPr lang="en-US" sz="3200" b="1" i="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 Glove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65C39DF-A920-C7C7-5BDD-CA399090F7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1318" y="1675227"/>
            <a:ext cx="9349364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739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urple lines and dots in space&#10;&#10;Description automatically generated">
            <a:extLst>
              <a:ext uri="{FF2B5EF4-FFF2-40B4-BE49-F238E27FC236}">
                <a16:creationId xmlns:a16="http://schemas.microsoft.com/office/drawing/2014/main" id="{D65603CE-F21D-BA1C-E6AE-AAC90EF18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58" b="7655"/>
          <a:stretch/>
        </p:blipFill>
        <p:spPr>
          <a:xfrm>
            <a:off x="-63590" y="222647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18FBDD-AB2B-E464-2855-998A784DE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9159" y="3155478"/>
            <a:ext cx="13564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0" i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0000"/>
                </a:highlight>
              </a:rPr>
              <a:t>Popular Word Embeddings Models: Word2Vec and </a:t>
            </a:r>
            <a:r>
              <a:rPr lang="en-US" sz="3100" b="0" i="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0000"/>
                </a:highlight>
                <a:hlinkClick r:id="rId3"/>
              </a:rPr>
              <a:t>GloVe</a:t>
            </a:r>
            <a:endParaRPr lang="en-US" sz="31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05285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A diagram of different words&#10;&#10;Description automatically generated with medium confidence">
            <a:extLst>
              <a:ext uri="{FF2B5EF4-FFF2-40B4-BE49-F238E27FC236}">
                <a16:creationId xmlns:a16="http://schemas.microsoft.com/office/drawing/2014/main" id="{ABBDF796-DFD7-0017-5E7C-AB338C4E8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555625"/>
            <a:ext cx="2773363" cy="46291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F10826FC-0925-5B8A-4849-A50AAA9B2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3213" y="555625"/>
            <a:ext cx="6800850" cy="46291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EEA4F8-9B77-90CF-F7D5-5FC9AF75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4"/>
              </a:rPr>
              <a:t>Research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Using Word Embeddings </a:t>
            </a:r>
          </a:p>
        </p:txBody>
      </p:sp>
    </p:spTree>
    <p:extLst>
      <p:ext uri="{BB962C8B-B14F-4D97-AF65-F5344CB8AC3E}">
        <p14:creationId xmlns:p14="http://schemas.microsoft.com/office/powerpoint/2010/main" val="833139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92F7D-96B0-08BF-F275-111704972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Deep Learning in Everyday Life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A8F980-1F5A-6661-88BB-B65326775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5305749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350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869F8-70C2-CEE1-679D-322E3DAAA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Recurrent Neural Network (RNN)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F715BC-0B23-4724-2736-7F8E1CDC48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857839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8038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5209F-0D5C-DA57-4DEF-B75836D3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Recurrent Neural Networks(RNNs)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E35D4E-7B16-2540-9044-45E1E91FBD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35088"/>
            <a:ext cx="10905066" cy="365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3564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465EC-3A21-74E7-586A-E69F6E936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Key Limitations of RNNs That Led Transformers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EA1EC74-9DBF-B8F7-0734-E1875DDE1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1130610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695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Rectangle 412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9" name="Rectangle 412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5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14D52-CFB2-DFA0-F4C8-F5C6C138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Neural Networks Inspiration </a:t>
            </a:r>
          </a:p>
        </p:txBody>
      </p:sp>
      <p:pic>
        <p:nvPicPr>
          <p:cNvPr id="4100" name="Picture 4" descr="Deep Learning — In simple words…. Deep learning is a subset of machine… |  by Eshant Sah | Medium">
            <a:extLst>
              <a:ext uri="{FF2B5EF4-FFF2-40B4-BE49-F238E27FC236}">
                <a16:creationId xmlns:a16="http://schemas.microsoft.com/office/drawing/2014/main" id="{AEEB7EBE-A163-A75E-6787-50C63FA521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r="15252"/>
          <a:stretch/>
        </p:blipFill>
        <p:spPr bwMode="auto">
          <a:xfrm>
            <a:off x="3567960" y="354539"/>
            <a:ext cx="8303711" cy="58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54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87ED4BD-5627-0119-F47C-BAB0E011A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1675" y="807875"/>
            <a:ext cx="6589537" cy="5238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9" name="Right Triangle 2048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91" name="Rectangle 20490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73994-E0AD-9FC2-73CB-876696904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2497" y="1056640"/>
            <a:ext cx="3197660" cy="31257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Neural Networks: Deep Learning vs Shallow Learning</a:t>
            </a:r>
          </a:p>
        </p:txBody>
      </p:sp>
    </p:spTree>
    <p:extLst>
      <p:ext uri="{BB962C8B-B14F-4D97-AF65-F5344CB8AC3E}">
        <p14:creationId xmlns:p14="http://schemas.microsoft.com/office/powerpoint/2010/main" val="48682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4533B-6707-7D96-4D60-95848A90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Components of Neural Networks </a:t>
            </a:r>
          </a:p>
        </p:txBody>
      </p:sp>
      <p:sp>
        <p:nvSpPr>
          <p:cNvPr id="309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92" name="Content Placeholder 2">
            <a:extLst>
              <a:ext uri="{FF2B5EF4-FFF2-40B4-BE49-F238E27FC236}">
                <a16:creationId xmlns:a16="http://schemas.microsoft.com/office/drawing/2014/main" id="{01735A93-6FD2-C4C6-7C35-6550ACC61F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7924377"/>
              </p:ext>
            </p:extLst>
          </p:nvPr>
        </p:nvGraphicFramePr>
        <p:xfrm>
          <a:off x="5576434" y="506437"/>
          <a:ext cx="6455732" cy="5866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What is a Neural Network &amp; How Does It Work? AI Guide">
            <a:extLst>
              <a:ext uri="{FF2B5EF4-FFF2-40B4-BE49-F238E27FC236}">
                <a16:creationId xmlns:a16="http://schemas.microsoft.com/office/drawing/2014/main" id="{08A6EFFE-2682-9EDB-A9F7-39576E11C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834" y="2608150"/>
            <a:ext cx="5416599" cy="35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3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7E599-56E1-D4D1-C677-9B66FC62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Activation Functions: Whether Neuron should be Activated(Fired) </a:t>
            </a: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ctivation functions in neural networks [Updated 2024] | SuperAnnotate">
            <a:extLst>
              <a:ext uri="{FF2B5EF4-FFF2-40B4-BE49-F238E27FC236}">
                <a16:creationId xmlns:a16="http://schemas.microsoft.com/office/drawing/2014/main" id="{17C0A212-0916-7414-A74C-DEECDE46A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2115" y="1803099"/>
            <a:ext cx="9521370" cy="485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290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8" name="Rectangle 615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0" name="Rectangle 615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C59EE-09EC-F7E8-3446-154B75B7D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0" i="0" u="none" strike="noStrike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  <a:hlinkClick r:id="rId2"/>
              </a:rPr>
              <a:t>Activation Functions in Neural Networks</a:t>
            </a:r>
            <a:endParaRPr lang="en-US" sz="2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 descr="Activation Functions in Neural Networks | by Prasan N H | Medium">
            <a:extLst>
              <a:ext uri="{FF2B5EF4-FFF2-40B4-BE49-F238E27FC236}">
                <a16:creationId xmlns:a16="http://schemas.microsoft.com/office/drawing/2014/main" id="{151B8872-686F-AA98-5FC6-8AFF0F3D1F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019259"/>
            <a:ext cx="7188199" cy="481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9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D4CAD9-8A3D-44AE-D4E2-48438228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 dirty="0"/>
              <a:t>Cost Functions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4ED0C3-B829-7B75-9539-71EFC537AA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66281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3036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3806</TotalTime>
  <Words>894</Words>
  <Application>Microsoft Macintosh PowerPoint</Application>
  <PresentationFormat>Widescreen</PresentationFormat>
  <Paragraphs>146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Aptos</vt:lpstr>
      <vt:lpstr>Aptos Display</vt:lpstr>
      <vt:lpstr>Arial</vt:lpstr>
      <vt:lpstr>Calibri</vt:lpstr>
      <vt:lpstr>Calibri Light</vt:lpstr>
      <vt:lpstr>Georgia</vt:lpstr>
      <vt:lpstr>Helvetica</vt:lpstr>
      <vt:lpstr>Inter</vt:lpstr>
      <vt:lpstr>PT Serif</vt:lpstr>
      <vt:lpstr>Söhne</vt:lpstr>
      <vt:lpstr>Wingdings</vt:lpstr>
      <vt:lpstr>Office Theme</vt:lpstr>
      <vt:lpstr>1_Office Theme</vt:lpstr>
      <vt:lpstr>Open Lab 6: Deep Learning and Neural Networks</vt:lpstr>
      <vt:lpstr>Machine Learning and Deep Learning Series </vt:lpstr>
      <vt:lpstr>Deep Learning in Everyday Life</vt:lpstr>
      <vt:lpstr>Neural Networks Inspiration </vt:lpstr>
      <vt:lpstr>Neural Networks: Deep Learning vs Shallow Learning</vt:lpstr>
      <vt:lpstr>Components of Neural Networks </vt:lpstr>
      <vt:lpstr>Activation Functions: Whether Neuron should be Activated(Fired) </vt:lpstr>
      <vt:lpstr>Activation Functions in Neural Networks</vt:lpstr>
      <vt:lpstr>Cost Functions </vt:lpstr>
      <vt:lpstr>Optimization Functions: Find Optimal Parameters </vt:lpstr>
      <vt:lpstr>PowerPoint Presentation</vt:lpstr>
      <vt:lpstr>PowerPoint Presentation</vt:lpstr>
      <vt:lpstr>Hyperparameters in Deep Learning</vt:lpstr>
      <vt:lpstr>Deep Learning vs Regression </vt:lpstr>
      <vt:lpstr>Tensorflow Playground </vt:lpstr>
      <vt:lpstr>PowerPoint Presentation</vt:lpstr>
      <vt:lpstr>Types of Neural Networks Based on Tasks </vt:lpstr>
      <vt:lpstr>Perceptron</vt:lpstr>
      <vt:lpstr>PowerPoint Presentation</vt:lpstr>
      <vt:lpstr>PowerPoint Presentation</vt:lpstr>
      <vt:lpstr>Pre-Transformer NLP and Mainstream</vt:lpstr>
      <vt:lpstr>Why Word Embeddings?</vt:lpstr>
      <vt:lpstr>“You shall know a word by the company it keeps!”  John Rupert Firth </vt:lpstr>
      <vt:lpstr>Embedding Words into Vector Spaces</vt:lpstr>
      <vt:lpstr>Embedding Words into Vector Spaces: 3D</vt:lpstr>
      <vt:lpstr>Arithmetic on Embeddings to Derive meaning</vt:lpstr>
      <vt:lpstr>Popular Word Embeddings Models: Word2Vec and Glove</vt:lpstr>
      <vt:lpstr>Popular Word Embeddings Models: Word2Vec and GloVe</vt:lpstr>
      <vt:lpstr>Research Using Word Embeddings </vt:lpstr>
      <vt:lpstr>Recurrent Neural Network (RNN)</vt:lpstr>
      <vt:lpstr>Recurrent Neural Networks(RNNs)</vt:lpstr>
      <vt:lpstr>Key Limitations of RNNs That Led Transformers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Namig Abbasov</dc:creator>
  <cp:lastModifiedBy>Namig Abbasov</cp:lastModifiedBy>
  <cp:revision>7</cp:revision>
  <dcterms:created xsi:type="dcterms:W3CDTF">2025-02-11T03:28:49Z</dcterms:created>
  <dcterms:modified xsi:type="dcterms:W3CDTF">2025-03-05T19:03:22Z</dcterms:modified>
</cp:coreProperties>
</file>